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0D9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0D9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1175" y="5057838"/>
            <a:ext cx="1633601" cy="15953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9950" y="1657350"/>
            <a:ext cx="1614424" cy="15763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0D9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0D9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246221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276999"/>
          </a:xfrm>
        </p:spPr>
        <p:txBody>
          <a:bodyPr/>
          <a:lstStyle/>
          <a:p>
            <a:fld id="{74C68396-4010-4DCB-8D8B-39AA5891747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9A290099-D727-4A1A-93DE-789AFD8C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75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79" y="15240"/>
            <a:ext cx="10621010" cy="1278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0D9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5137" y="1970151"/>
            <a:ext cx="11205210" cy="4408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2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26" Type="http://schemas.openxmlformats.org/officeDocument/2006/relationships/image" Target="../media/image244.jpg"/><Relationship Id="rId3" Type="http://schemas.openxmlformats.org/officeDocument/2006/relationships/image" Target="../media/image221.png"/><Relationship Id="rId21" Type="http://schemas.openxmlformats.org/officeDocument/2006/relationships/image" Target="../media/image239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24" Type="http://schemas.openxmlformats.org/officeDocument/2006/relationships/image" Target="../media/image242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8.png"/><Relationship Id="rId5" Type="http://schemas.openxmlformats.org/officeDocument/2006/relationships/image" Target="../media/image12.png"/><Relationship Id="rId4" Type="http://schemas.openxmlformats.org/officeDocument/2006/relationships/image" Target="../media/image2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jpg"/><Relationship Id="rId7" Type="http://schemas.openxmlformats.org/officeDocument/2006/relationships/image" Target="../media/image296.pn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jpg"/><Relationship Id="rId4" Type="http://schemas.openxmlformats.org/officeDocument/2006/relationships/image" Target="../media/image293.jp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3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47" Type="http://schemas.openxmlformats.org/officeDocument/2006/relationships/image" Target="../media/image84.png"/><Relationship Id="rId50" Type="http://schemas.openxmlformats.org/officeDocument/2006/relationships/image" Target="../media/image87.png"/><Relationship Id="rId55" Type="http://schemas.openxmlformats.org/officeDocument/2006/relationships/image" Target="../media/image92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9" Type="http://schemas.openxmlformats.org/officeDocument/2006/relationships/image" Target="../media/image66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45" Type="http://schemas.openxmlformats.org/officeDocument/2006/relationships/image" Target="../media/image82.png"/><Relationship Id="rId53" Type="http://schemas.openxmlformats.org/officeDocument/2006/relationships/image" Target="../media/image90.png"/><Relationship Id="rId58" Type="http://schemas.openxmlformats.org/officeDocument/2006/relationships/image" Target="../media/image95.png"/><Relationship Id="rId5" Type="http://schemas.openxmlformats.org/officeDocument/2006/relationships/image" Target="../media/image42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56" Type="http://schemas.openxmlformats.org/officeDocument/2006/relationships/image" Target="../media/image93.png"/><Relationship Id="rId8" Type="http://schemas.openxmlformats.org/officeDocument/2006/relationships/image" Target="../media/image45.png"/><Relationship Id="rId51" Type="http://schemas.openxmlformats.org/officeDocument/2006/relationships/image" Target="../media/image88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46" Type="http://schemas.openxmlformats.org/officeDocument/2006/relationships/image" Target="../media/image83.png"/><Relationship Id="rId59" Type="http://schemas.openxmlformats.org/officeDocument/2006/relationships/image" Target="../media/image96.png"/><Relationship Id="rId20" Type="http://schemas.openxmlformats.org/officeDocument/2006/relationships/image" Target="../media/image57.png"/><Relationship Id="rId41" Type="http://schemas.openxmlformats.org/officeDocument/2006/relationships/image" Target="../media/image78.png"/><Relationship Id="rId5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png"/><Relationship Id="rId57" Type="http://schemas.openxmlformats.org/officeDocument/2006/relationships/image" Target="../media/image94.png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9" Type="http://schemas.openxmlformats.org/officeDocument/2006/relationships/image" Target="../media/image141.png"/><Relationship Id="rId21" Type="http://schemas.openxmlformats.org/officeDocument/2006/relationships/image" Target="../media/image123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31.png"/><Relationship Id="rId41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31" Type="http://schemas.openxmlformats.org/officeDocument/2006/relationships/image" Target="../media/image133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2.png"/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39" Type="http://schemas.openxmlformats.org/officeDocument/2006/relationships/image" Target="../media/image192.png"/><Relationship Id="rId21" Type="http://schemas.openxmlformats.org/officeDocument/2006/relationships/image" Target="../media/image174.png"/><Relationship Id="rId34" Type="http://schemas.openxmlformats.org/officeDocument/2006/relationships/image" Target="../media/image187.png"/><Relationship Id="rId42" Type="http://schemas.openxmlformats.org/officeDocument/2006/relationships/image" Target="../media/image195.png"/><Relationship Id="rId47" Type="http://schemas.openxmlformats.org/officeDocument/2006/relationships/image" Target="../media/image200.png"/><Relationship Id="rId50" Type="http://schemas.openxmlformats.org/officeDocument/2006/relationships/image" Target="../media/image203.png"/><Relationship Id="rId55" Type="http://schemas.openxmlformats.org/officeDocument/2006/relationships/image" Target="../media/image208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29" Type="http://schemas.openxmlformats.org/officeDocument/2006/relationships/image" Target="../media/image182.png"/><Relationship Id="rId11" Type="http://schemas.openxmlformats.org/officeDocument/2006/relationships/image" Target="../media/image164.png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37" Type="http://schemas.openxmlformats.org/officeDocument/2006/relationships/image" Target="../media/image190.png"/><Relationship Id="rId40" Type="http://schemas.openxmlformats.org/officeDocument/2006/relationships/image" Target="../media/image193.png"/><Relationship Id="rId45" Type="http://schemas.openxmlformats.org/officeDocument/2006/relationships/image" Target="../media/image198.png"/><Relationship Id="rId53" Type="http://schemas.openxmlformats.org/officeDocument/2006/relationships/image" Target="../media/image206.png"/><Relationship Id="rId58" Type="http://schemas.openxmlformats.org/officeDocument/2006/relationships/image" Target="../media/image211.png"/><Relationship Id="rId5" Type="http://schemas.openxmlformats.org/officeDocument/2006/relationships/image" Target="../media/image158.png"/><Relationship Id="rId19" Type="http://schemas.openxmlformats.org/officeDocument/2006/relationships/image" Target="../media/image172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jp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43" Type="http://schemas.openxmlformats.org/officeDocument/2006/relationships/image" Target="../media/image196.png"/><Relationship Id="rId48" Type="http://schemas.openxmlformats.org/officeDocument/2006/relationships/image" Target="../media/image201.png"/><Relationship Id="rId56" Type="http://schemas.openxmlformats.org/officeDocument/2006/relationships/image" Target="../media/image209.png"/><Relationship Id="rId8" Type="http://schemas.openxmlformats.org/officeDocument/2006/relationships/image" Target="../media/image161.png"/><Relationship Id="rId51" Type="http://schemas.openxmlformats.org/officeDocument/2006/relationships/image" Target="../media/image204.png"/><Relationship Id="rId3" Type="http://schemas.openxmlformats.org/officeDocument/2006/relationships/image" Target="../media/image156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38" Type="http://schemas.openxmlformats.org/officeDocument/2006/relationships/image" Target="../media/image191.png"/><Relationship Id="rId46" Type="http://schemas.openxmlformats.org/officeDocument/2006/relationships/image" Target="../media/image199.png"/><Relationship Id="rId59" Type="http://schemas.openxmlformats.org/officeDocument/2006/relationships/image" Target="../media/image12.png"/><Relationship Id="rId20" Type="http://schemas.openxmlformats.org/officeDocument/2006/relationships/image" Target="../media/image173.png"/><Relationship Id="rId41" Type="http://schemas.openxmlformats.org/officeDocument/2006/relationships/image" Target="../media/image194.png"/><Relationship Id="rId54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49" Type="http://schemas.openxmlformats.org/officeDocument/2006/relationships/image" Target="../media/image202.png"/><Relationship Id="rId57" Type="http://schemas.openxmlformats.org/officeDocument/2006/relationships/image" Target="../media/image210.png"/><Relationship Id="rId10" Type="http://schemas.openxmlformats.org/officeDocument/2006/relationships/image" Target="../media/image163.png"/><Relationship Id="rId31" Type="http://schemas.openxmlformats.org/officeDocument/2006/relationships/image" Target="../media/image184.png"/><Relationship Id="rId44" Type="http://schemas.openxmlformats.org/officeDocument/2006/relationships/image" Target="../media/image197.png"/><Relationship Id="rId52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idx="2"/>
          </p:nvPr>
        </p:nvSpPr>
        <p:spPr>
          <a:xfrm>
            <a:off x="3962400" y="2948638"/>
            <a:ext cx="6489192" cy="337390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COURSE NAME </a:t>
            </a:r>
            <a:r>
              <a:rPr lang="en-US" sz="1800" dirty="0"/>
              <a:t>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Data science fundamentals program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PROJECT TITLE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 Bitcoin price prediction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PROJECT SUBMITTED TO</a:t>
            </a:r>
            <a:r>
              <a:rPr lang="en-US" sz="1800" dirty="0"/>
              <a:t> 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Anna University </a:t>
            </a:r>
            <a:r>
              <a:rPr lang="en-US" sz="1800" dirty="0"/>
              <a:t>\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Naan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Mudhalvan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\ IBM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YEAR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 3</a:t>
            </a:r>
            <a:r>
              <a:rPr lang="en-US" sz="1800" baseline="30000" dirty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year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BRANCH\DEPARTMENT</a:t>
            </a:r>
            <a:r>
              <a:rPr lang="en-US" sz="1800" dirty="0"/>
              <a:t> 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B.E. Mechanical Engineering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SEMESTER</a:t>
            </a:r>
            <a:r>
              <a:rPr lang="en-US" sz="1800" dirty="0"/>
              <a:t> 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1800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PROJECT SUBMITTED BY </a:t>
            </a:r>
            <a:r>
              <a:rPr lang="en-US" sz="1800" dirty="0"/>
              <a:t>: </a:t>
            </a:r>
            <a:r>
              <a:rPr lang="en-IN" sz="1800" dirty="0" err="1">
                <a:latin typeface="Times New Roman" pitchFamily="18" charset="0"/>
                <a:cs typeface="Times New Roman" pitchFamily="18" charset="0"/>
              </a:rPr>
              <a:t>M.Giri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74638"/>
            <a:ext cx="1908175" cy="19081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18" t="17099" r="9841" b="11537"/>
          <a:stretch/>
        </p:blipFill>
        <p:spPr>
          <a:xfrm>
            <a:off x="9877425" y="228600"/>
            <a:ext cx="2314575" cy="2173288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"/>
            <a:ext cx="2133600" cy="2119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1990F5-E2C3-6B00-9C8A-9EE0BC4BFF8C}"/>
              </a:ext>
            </a:extLst>
          </p:cNvPr>
          <p:cNvSpPr txBox="1"/>
          <p:nvPr/>
        </p:nvSpPr>
        <p:spPr>
          <a:xfrm>
            <a:off x="5180416" y="280678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85787"/>
            <a:ext cx="12192000" cy="6372225"/>
            <a:chOff x="0" y="485787"/>
            <a:chExt cx="12192000" cy="637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5787"/>
              <a:ext cx="12192000" cy="63722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723900"/>
              <a:ext cx="11915775" cy="5915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112" y="709612"/>
              <a:ext cx="11944350" cy="5943600"/>
            </a:xfrm>
            <a:custGeom>
              <a:avLst/>
              <a:gdLst/>
              <a:ahLst/>
              <a:cxnLst/>
              <a:rect l="l" t="t" r="r" b="b"/>
              <a:pathLst>
                <a:path w="11944350" h="5943600">
                  <a:moveTo>
                    <a:pt x="0" y="5943600"/>
                  </a:moveTo>
                  <a:lnTo>
                    <a:pt x="11944350" y="5943600"/>
                  </a:lnTo>
                  <a:lnTo>
                    <a:pt x="1194435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437" y="5329300"/>
              <a:ext cx="1743710" cy="453390"/>
            </a:xfrm>
            <a:custGeom>
              <a:avLst/>
              <a:gdLst/>
              <a:ahLst/>
              <a:cxnLst/>
              <a:rect l="l" t="t" r="r" b="b"/>
              <a:pathLst>
                <a:path w="1743710" h="453389">
                  <a:moveTo>
                    <a:pt x="0" y="0"/>
                  </a:moveTo>
                  <a:lnTo>
                    <a:pt x="1737931" y="0"/>
                  </a:lnTo>
                </a:path>
                <a:path w="1743710" h="453389">
                  <a:moveTo>
                    <a:pt x="0" y="447611"/>
                  </a:moveTo>
                  <a:lnTo>
                    <a:pt x="1737931" y="447611"/>
                  </a:lnTo>
                </a:path>
                <a:path w="1743710" h="453389">
                  <a:moveTo>
                    <a:pt x="1743138" y="0"/>
                  </a:moveTo>
                  <a:lnTo>
                    <a:pt x="1743138" y="434200"/>
                  </a:lnTo>
                </a:path>
                <a:path w="1743710" h="453389">
                  <a:moveTo>
                    <a:pt x="0" y="0"/>
                  </a:moveTo>
                  <a:lnTo>
                    <a:pt x="0" y="452818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396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Crypto</a:t>
            </a: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Currency</a:t>
            </a: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Legal</a:t>
            </a:r>
            <a:r>
              <a:rPr sz="26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sz="260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Countries.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4750" y="76200"/>
            <a:ext cx="60960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" y="723836"/>
            <a:ext cx="6958076" cy="4714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9250" rIns="0" bIns="0" rtlCol="0">
            <a:spAutoFit/>
          </a:bodyPr>
          <a:lstStyle/>
          <a:p>
            <a:pPr marL="768350">
              <a:lnSpc>
                <a:spcPct val="100000"/>
              </a:lnSpc>
              <a:spcBef>
                <a:spcPts val="105"/>
              </a:spcBef>
            </a:pPr>
            <a:r>
              <a:rPr spc="170" dirty="0">
                <a:solidFill>
                  <a:srgbClr val="FFFFFF"/>
                </a:solidFill>
                <a:latin typeface="Trebuchet MS"/>
                <a:cs typeface="Trebuchet MS"/>
              </a:rPr>
              <a:t>Crypto</a:t>
            </a:r>
            <a:r>
              <a:rPr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65" dirty="0">
                <a:solidFill>
                  <a:srgbClr val="FFFFFF"/>
                </a:solidFill>
                <a:latin typeface="Trebuchet MS"/>
                <a:cs typeface="Trebuchet MS"/>
              </a:rPr>
              <a:t>ATMs</a:t>
            </a:r>
            <a:r>
              <a:rPr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FFFFFF"/>
                </a:solidFill>
                <a:latin typeface="Trebuchet MS"/>
                <a:cs typeface="Trebuchet MS"/>
              </a:rPr>
              <a:t>Countries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9025" y="85725"/>
            <a:ext cx="781050" cy="771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71525" y="1362011"/>
            <a:ext cx="3472179" cy="5491480"/>
            <a:chOff x="771525" y="1362011"/>
            <a:chExt cx="3472179" cy="54914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525" y="1362011"/>
              <a:ext cx="3471926" cy="54912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7737" y="1462151"/>
              <a:ext cx="3141980" cy="467359"/>
            </a:xfrm>
            <a:custGeom>
              <a:avLst/>
              <a:gdLst/>
              <a:ahLst/>
              <a:cxnLst/>
              <a:rect l="l" t="t" r="r" b="b"/>
              <a:pathLst>
                <a:path w="3141979" h="467360">
                  <a:moveTo>
                    <a:pt x="0" y="0"/>
                  </a:moveTo>
                  <a:lnTo>
                    <a:pt x="3141662" y="0"/>
                  </a:lnTo>
                </a:path>
                <a:path w="3141979" h="467360">
                  <a:moveTo>
                    <a:pt x="0" y="467233"/>
                  </a:moveTo>
                  <a:lnTo>
                    <a:pt x="3141662" y="466725"/>
                  </a:lnTo>
                </a:path>
                <a:path w="3141979" h="467360">
                  <a:moveTo>
                    <a:pt x="3133788" y="0"/>
                  </a:moveTo>
                  <a:lnTo>
                    <a:pt x="3133788" y="466471"/>
                  </a:lnTo>
                </a:path>
                <a:path w="3141979" h="467360">
                  <a:moveTo>
                    <a:pt x="0" y="0"/>
                  </a:moveTo>
                  <a:lnTo>
                    <a:pt x="0" y="466471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05325" y="1381125"/>
            <a:ext cx="3386454" cy="5472430"/>
            <a:chOff x="4505325" y="1381125"/>
            <a:chExt cx="3386454" cy="54724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5325" y="6362700"/>
              <a:ext cx="3386201" cy="4905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050" y="1457325"/>
              <a:ext cx="3219450" cy="48291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52950" y="1419225"/>
              <a:ext cx="3295650" cy="4905375"/>
            </a:xfrm>
            <a:custGeom>
              <a:avLst/>
              <a:gdLst/>
              <a:ahLst/>
              <a:cxnLst/>
              <a:rect l="l" t="t" r="r" b="b"/>
              <a:pathLst>
                <a:path w="3295650" h="4905375">
                  <a:moveTo>
                    <a:pt x="170307" y="0"/>
                  </a:moveTo>
                  <a:lnTo>
                    <a:pt x="3125343" y="0"/>
                  </a:lnTo>
                  <a:lnTo>
                    <a:pt x="3158108" y="3428"/>
                  </a:lnTo>
                  <a:lnTo>
                    <a:pt x="3219830" y="29337"/>
                  </a:lnTo>
                  <a:lnTo>
                    <a:pt x="3266313" y="75946"/>
                  </a:lnTo>
                  <a:lnTo>
                    <a:pt x="3292221" y="137413"/>
                  </a:lnTo>
                  <a:lnTo>
                    <a:pt x="3295650" y="170307"/>
                  </a:lnTo>
                  <a:lnTo>
                    <a:pt x="3295650" y="4735080"/>
                  </a:lnTo>
                  <a:lnTo>
                    <a:pt x="3282060" y="4800447"/>
                  </a:lnTo>
                  <a:lnTo>
                    <a:pt x="3245357" y="4855057"/>
                  </a:lnTo>
                  <a:lnTo>
                    <a:pt x="3190748" y="4891811"/>
                  </a:lnTo>
                  <a:lnTo>
                    <a:pt x="3125343" y="4905375"/>
                  </a:lnTo>
                  <a:lnTo>
                    <a:pt x="170307" y="4905375"/>
                  </a:lnTo>
                  <a:lnTo>
                    <a:pt x="105410" y="4891811"/>
                  </a:lnTo>
                  <a:lnTo>
                    <a:pt x="50291" y="4855057"/>
                  </a:lnTo>
                  <a:lnTo>
                    <a:pt x="13588" y="4800447"/>
                  </a:lnTo>
                  <a:lnTo>
                    <a:pt x="0" y="4735080"/>
                  </a:lnTo>
                  <a:lnTo>
                    <a:pt x="0" y="170307"/>
                  </a:lnTo>
                  <a:lnTo>
                    <a:pt x="13588" y="105410"/>
                  </a:lnTo>
                  <a:lnTo>
                    <a:pt x="50291" y="50291"/>
                  </a:lnTo>
                  <a:lnTo>
                    <a:pt x="105410" y="13588"/>
                  </a:lnTo>
                  <a:lnTo>
                    <a:pt x="170307" y="0"/>
                  </a:lnTo>
                  <a:close/>
                </a:path>
              </a:pathLst>
            </a:custGeom>
            <a:ln w="762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43875" y="1381125"/>
            <a:ext cx="3453129" cy="5472430"/>
            <a:chOff x="8143875" y="1381125"/>
            <a:chExt cx="3453129" cy="547243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3875" y="6334125"/>
              <a:ext cx="3452876" cy="5191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9600" y="1457325"/>
              <a:ext cx="3286125" cy="4800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91500" y="1419225"/>
              <a:ext cx="3362325" cy="4876800"/>
            </a:xfrm>
            <a:custGeom>
              <a:avLst/>
              <a:gdLst/>
              <a:ahLst/>
              <a:cxnLst/>
              <a:rect l="l" t="t" r="r" b="b"/>
              <a:pathLst>
                <a:path w="3362325" h="4876800">
                  <a:moveTo>
                    <a:pt x="173100" y="0"/>
                  </a:moveTo>
                  <a:lnTo>
                    <a:pt x="3189224" y="0"/>
                  </a:lnTo>
                  <a:lnTo>
                    <a:pt x="3222752" y="3301"/>
                  </a:lnTo>
                  <a:lnTo>
                    <a:pt x="3285235" y="29717"/>
                  </a:lnTo>
                  <a:lnTo>
                    <a:pt x="3332606" y="77088"/>
                  </a:lnTo>
                  <a:lnTo>
                    <a:pt x="3359023" y="140080"/>
                  </a:lnTo>
                  <a:lnTo>
                    <a:pt x="3362325" y="173100"/>
                  </a:lnTo>
                  <a:lnTo>
                    <a:pt x="3362325" y="4703673"/>
                  </a:lnTo>
                  <a:lnTo>
                    <a:pt x="3348735" y="4769866"/>
                  </a:lnTo>
                  <a:lnTo>
                    <a:pt x="3311144" y="4825682"/>
                  </a:lnTo>
                  <a:lnTo>
                    <a:pt x="3255391" y="4863249"/>
                  </a:lnTo>
                  <a:lnTo>
                    <a:pt x="3189224" y="4876800"/>
                  </a:lnTo>
                  <a:lnTo>
                    <a:pt x="173100" y="4876800"/>
                  </a:lnTo>
                  <a:lnTo>
                    <a:pt x="107060" y="4863287"/>
                  </a:lnTo>
                  <a:lnTo>
                    <a:pt x="51180" y="4825682"/>
                  </a:lnTo>
                  <a:lnTo>
                    <a:pt x="13589" y="4769866"/>
                  </a:lnTo>
                  <a:lnTo>
                    <a:pt x="0" y="4703673"/>
                  </a:lnTo>
                  <a:lnTo>
                    <a:pt x="0" y="173100"/>
                  </a:lnTo>
                  <a:lnTo>
                    <a:pt x="13461" y="107061"/>
                  </a:lnTo>
                  <a:lnTo>
                    <a:pt x="51180" y="51180"/>
                  </a:lnTo>
                  <a:lnTo>
                    <a:pt x="107060" y="13462"/>
                  </a:lnTo>
                  <a:lnTo>
                    <a:pt x="173100" y="0"/>
                  </a:lnTo>
                  <a:close/>
                </a:path>
              </a:pathLst>
            </a:custGeom>
            <a:ln w="762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9275" y="0"/>
            <a:ext cx="9568180" cy="1490980"/>
            <a:chOff x="1819275" y="0"/>
            <a:chExt cx="9568180" cy="1490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475" y="780986"/>
              <a:ext cx="6319901" cy="7096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2150" y="428561"/>
              <a:ext cx="9425051" cy="6524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9275" y="0"/>
              <a:ext cx="5729351" cy="795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1591" y="15240"/>
            <a:ext cx="514858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HOW INDIA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SUPPORT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CRYPTRO</a:t>
            </a:r>
            <a:r>
              <a:rPr spc="-130" dirty="0">
                <a:solidFill>
                  <a:srgbClr val="FFFFFF"/>
                </a:solidFill>
              </a:rPr>
              <a:t> </a:t>
            </a:r>
            <a:r>
              <a:rPr spc="-50" dirty="0">
                <a:solidFill>
                  <a:srgbClr val="FFFFFF"/>
                </a:solidFill>
              </a:rPr>
              <a:t>?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219450" y="1419161"/>
            <a:ext cx="5958205" cy="605155"/>
            <a:chOff x="3219450" y="1419161"/>
            <a:chExt cx="5958205" cy="60515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9450" y="1419161"/>
              <a:ext cx="5891276" cy="6048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1850" y="1762061"/>
              <a:ext cx="5586476" cy="904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4425" y="1419161"/>
              <a:ext cx="442912" cy="60483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800350" y="2076386"/>
            <a:ext cx="6720205" cy="1805305"/>
            <a:chOff x="2800350" y="2076386"/>
            <a:chExt cx="6720205" cy="180530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0900" y="2076386"/>
              <a:ext cx="1233487" cy="3286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9650" y="2085911"/>
              <a:ext cx="2357501" cy="3190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2825" y="2076386"/>
              <a:ext cx="1357249" cy="328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9525" y="2400236"/>
              <a:ext cx="1347724" cy="3286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1600" y="2409761"/>
              <a:ext cx="1452499" cy="3190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62725" y="2400236"/>
              <a:ext cx="1681226" cy="3190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95800" y="2724086"/>
              <a:ext cx="1500124" cy="3190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81700" y="2724086"/>
              <a:ext cx="1890776" cy="3190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91075" y="3047936"/>
              <a:ext cx="2386076" cy="3190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8450" y="3190811"/>
              <a:ext cx="1147762" cy="6524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81400" y="3190811"/>
              <a:ext cx="490537" cy="6524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67125" y="3190811"/>
              <a:ext cx="3671951" cy="6524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34200" y="3190811"/>
              <a:ext cx="538162" cy="6524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0350" y="3200336"/>
              <a:ext cx="6319901" cy="10953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52801" y="3224275"/>
              <a:ext cx="6226810" cy="19050"/>
            </a:xfrm>
            <a:custGeom>
              <a:avLst/>
              <a:gdLst/>
              <a:ahLst/>
              <a:cxnLst/>
              <a:rect l="l" t="t" r="r" b="b"/>
              <a:pathLst>
                <a:path w="6226809" h="19050">
                  <a:moveTo>
                    <a:pt x="0" y="18669"/>
                  </a:moveTo>
                  <a:lnTo>
                    <a:pt x="6226556" y="0"/>
                  </a:lnTo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34225" y="3228911"/>
              <a:ext cx="2386076" cy="652462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95250" y="4220209"/>
            <a:ext cx="3867150" cy="2476500"/>
            <a:chOff x="95250" y="4220209"/>
            <a:chExt cx="3867150" cy="2476500"/>
          </a:xfrm>
        </p:grpSpPr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300" y="4238561"/>
              <a:ext cx="3824351" cy="24337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5250" y="4220209"/>
              <a:ext cx="3867150" cy="2476500"/>
            </a:xfrm>
            <a:custGeom>
              <a:avLst/>
              <a:gdLst/>
              <a:ahLst/>
              <a:cxnLst/>
              <a:rect l="l" t="t" r="r" b="b"/>
              <a:pathLst>
                <a:path w="3867150" h="2476500">
                  <a:moveTo>
                    <a:pt x="3844290" y="22860"/>
                  </a:moveTo>
                  <a:lnTo>
                    <a:pt x="3838575" y="22860"/>
                  </a:lnTo>
                  <a:lnTo>
                    <a:pt x="3838575" y="27940"/>
                  </a:lnTo>
                  <a:lnTo>
                    <a:pt x="3838575" y="2447290"/>
                  </a:lnTo>
                  <a:lnTo>
                    <a:pt x="28575" y="2447290"/>
                  </a:lnTo>
                  <a:lnTo>
                    <a:pt x="28575" y="27940"/>
                  </a:lnTo>
                  <a:lnTo>
                    <a:pt x="3838575" y="27940"/>
                  </a:lnTo>
                  <a:lnTo>
                    <a:pt x="3838575" y="22860"/>
                  </a:lnTo>
                  <a:lnTo>
                    <a:pt x="22860" y="22860"/>
                  </a:lnTo>
                  <a:lnTo>
                    <a:pt x="22860" y="27940"/>
                  </a:lnTo>
                  <a:lnTo>
                    <a:pt x="22860" y="2447290"/>
                  </a:lnTo>
                  <a:lnTo>
                    <a:pt x="22860" y="2452370"/>
                  </a:lnTo>
                  <a:lnTo>
                    <a:pt x="22860" y="2453640"/>
                  </a:lnTo>
                  <a:lnTo>
                    <a:pt x="3844290" y="2453640"/>
                  </a:lnTo>
                  <a:lnTo>
                    <a:pt x="3844290" y="2452370"/>
                  </a:lnTo>
                  <a:lnTo>
                    <a:pt x="3844290" y="2447290"/>
                  </a:lnTo>
                  <a:lnTo>
                    <a:pt x="3844290" y="27940"/>
                  </a:lnTo>
                  <a:lnTo>
                    <a:pt x="3844290" y="22860"/>
                  </a:lnTo>
                  <a:close/>
                </a:path>
                <a:path w="3867150" h="2476500">
                  <a:moveTo>
                    <a:pt x="3867150" y="0"/>
                  </a:moveTo>
                  <a:lnTo>
                    <a:pt x="3850005" y="0"/>
                  </a:lnTo>
                  <a:lnTo>
                    <a:pt x="3850005" y="16510"/>
                  </a:lnTo>
                  <a:lnTo>
                    <a:pt x="3850005" y="2458720"/>
                  </a:lnTo>
                  <a:lnTo>
                    <a:pt x="17145" y="2458720"/>
                  </a:lnTo>
                  <a:lnTo>
                    <a:pt x="17145" y="16510"/>
                  </a:lnTo>
                  <a:lnTo>
                    <a:pt x="3850005" y="16510"/>
                  </a:lnTo>
                  <a:lnTo>
                    <a:pt x="3850005" y="0"/>
                  </a:lnTo>
                  <a:lnTo>
                    <a:pt x="0" y="0"/>
                  </a:lnTo>
                  <a:lnTo>
                    <a:pt x="0" y="16510"/>
                  </a:lnTo>
                  <a:lnTo>
                    <a:pt x="0" y="2458720"/>
                  </a:lnTo>
                  <a:lnTo>
                    <a:pt x="0" y="2476500"/>
                  </a:lnTo>
                  <a:lnTo>
                    <a:pt x="3867150" y="2476500"/>
                  </a:lnTo>
                  <a:lnTo>
                    <a:pt x="3867150" y="2458732"/>
                  </a:lnTo>
                  <a:lnTo>
                    <a:pt x="3867150" y="16510"/>
                  </a:lnTo>
                  <a:lnTo>
                    <a:pt x="3867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133850" y="4248150"/>
            <a:ext cx="3895725" cy="2495550"/>
            <a:chOff x="4133850" y="4248150"/>
            <a:chExt cx="3895725" cy="2495550"/>
          </a:xfrm>
        </p:grpSpPr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52900" y="4267136"/>
              <a:ext cx="3852926" cy="245275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33850" y="4248149"/>
              <a:ext cx="3895725" cy="2495550"/>
            </a:xfrm>
            <a:custGeom>
              <a:avLst/>
              <a:gdLst/>
              <a:ahLst/>
              <a:cxnLst/>
              <a:rect l="l" t="t" r="r" b="b"/>
              <a:pathLst>
                <a:path w="3895725" h="2495550">
                  <a:moveTo>
                    <a:pt x="3872865" y="22860"/>
                  </a:moveTo>
                  <a:lnTo>
                    <a:pt x="22860" y="22860"/>
                  </a:lnTo>
                  <a:lnTo>
                    <a:pt x="22860" y="29210"/>
                  </a:lnTo>
                  <a:lnTo>
                    <a:pt x="22860" y="2466340"/>
                  </a:lnTo>
                  <a:lnTo>
                    <a:pt x="22860" y="2467610"/>
                  </a:lnTo>
                  <a:lnTo>
                    <a:pt x="22860" y="2472690"/>
                  </a:lnTo>
                  <a:lnTo>
                    <a:pt x="3872865" y="2472690"/>
                  </a:lnTo>
                  <a:lnTo>
                    <a:pt x="3872865" y="2467610"/>
                  </a:lnTo>
                  <a:lnTo>
                    <a:pt x="28575" y="2467610"/>
                  </a:lnTo>
                  <a:lnTo>
                    <a:pt x="28575" y="2466340"/>
                  </a:lnTo>
                  <a:lnTo>
                    <a:pt x="28575" y="29210"/>
                  </a:lnTo>
                  <a:lnTo>
                    <a:pt x="3867150" y="29210"/>
                  </a:lnTo>
                  <a:lnTo>
                    <a:pt x="3867150" y="2466975"/>
                  </a:lnTo>
                  <a:lnTo>
                    <a:pt x="3872865" y="2466975"/>
                  </a:lnTo>
                  <a:lnTo>
                    <a:pt x="3872865" y="29210"/>
                  </a:lnTo>
                  <a:lnTo>
                    <a:pt x="3872865" y="28575"/>
                  </a:lnTo>
                  <a:lnTo>
                    <a:pt x="3872865" y="22860"/>
                  </a:lnTo>
                  <a:close/>
                </a:path>
                <a:path w="3895725" h="2495550">
                  <a:moveTo>
                    <a:pt x="3895725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2479040"/>
                  </a:lnTo>
                  <a:lnTo>
                    <a:pt x="0" y="2495550"/>
                  </a:lnTo>
                  <a:lnTo>
                    <a:pt x="3895725" y="2495550"/>
                  </a:lnTo>
                  <a:lnTo>
                    <a:pt x="3895725" y="2479040"/>
                  </a:lnTo>
                  <a:lnTo>
                    <a:pt x="17145" y="2479040"/>
                  </a:lnTo>
                  <a:lnTo>
                    <a:pt x="17145" y="17780"/>
                  </a:lnTo>
                  <a:lnTo>
                    <a:pt x="3878580" y="17780"/>
                  </a:lnTo>
                  <a:lnTo>
                    <a:pt x="3878580" y="2478405"/>
                  </a:lnTo>
                  <a:lnTo>
                    <a:pt x="3895725" y="2478417"/>
                  </a:lnTo>
                  <a:lnTo>
                    <a:pt x="3895725" y="17780"/>
                  </a:lnTo>
                  <a:lnTo>
                    <a:pt x="3895725" y="17145"/>
                  </a:lnTo>
                  <a:lnTo>
                    <a:pt x="389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127504" y="489782"/>
            <a:ext cx="8978900" cy="35001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60"/>
              </a:spcBef>
            </a:pP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In</a:t>
            </a:r>
            <a:r>
              <a:rPr sz="215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2150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World</a:t>
            </a:r>
            <a:r>
              <a:rPr sz="215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,Normally</a:t>
            </a:r>
            <a:r>
              <a:rPr sz="2150" spc="9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r>
              <a:rPr sz="2150" spc="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is</a:t>
            </a:r>
            <a:r>
              <a:rPr sz="215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used</a:t>
            </a:r>
            <a:r>
              <a:rPr sz="2150" spc="1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for</a:t>
            </a:r>
            <a:r>
              <a:rPr sz="215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Digital</a:t>
            </a:r>
            <a:r>
              <a:rPr sz="2150" spc="-10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Asset</a:t>
            </a:r>
            <a:r>
              <a:rPr sz="2150" spc="1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as</a:t>
            </a:r>
            <a:r>
              <a:rPr sz="2150" spc="7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well</a:t>
            </a:r>
            <a:r>
              <a:rPr sz="215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as</a:t>
            </a:r>
            <a:r>
              <a:rPr sz="215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00"/>
                </a:solidFill>
                <a:latin typeface="Calibri"/>
                <a:cs typeface="Calibri"/>
              </a:rPr>
              <a:t>Tender</a:t>
            </a:r>
            <a:r>
              <a:rPr sz="2150" spc="229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00"/>
                </a:solidFill>
                <a:latin typeface="Calibri"/>
                <a:cs typeface="Calibri"/>
              </a:rPr>
              <a:t>Currency.</a:t>
            </a:r>
            <a:endParaRPr sz="2150">
              <a:latin typeface="Calibri"/>
              <a:cs typeface="Calibri"/>
            </a:endParaRPr>
          </a:p>
          <a:p>
            <a:pPr marL="734695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India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,we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asset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4445">
              <a:lnSpc>
                <a:spcPct val="100000"/>
              </a:lnSpc>
              <a:spcBef>
                <a:spcPts val="2140"/>
              </a:spcBef>
            </a:pPr>
            <a:r>
              <a:rPr sz="2000" u="sng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INDIA</a:t>
            </a:r>
            <a:r>
              <a:rPr sz="2000" u="sng" spc="-95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HAS</a:t>
            </a:r>
            <a:r>
              <a:rPr sz="2000" u="sng" spc="425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SOME</a:t>
            </a:r>
            <a:r>
              <a:rPr sz="2000" u="sng" spc="30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 </a:t>
            </a:r>
            <a:r>
              <a:rPr sz="2000" u="sng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AUTHORIZED</a:t>
            </a:r>
            <a:r>
              <a:rPr sz="2000" u="sng" spc="-95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CRYPTO</a:t>
            </a:r>
            <a:r>
              <a:rPr sz="2000" u="sng" spc="-114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EXCHANGES</a:t>
            </a:r>
            <a:r>
              <a:rPr sz="2000" spc="-105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1ECAA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R="1096010" algn="ctr">
              <a:lnSpc>
                <a:spcPct val="100000"/>
              </a:lnSpc>
              <a:spcBef>
                <a:spcPts val="290"/>
              </a:spcBef>
              <a:tabLst>
                <a:tab pos="1435735" algn="l"/>
                <a:tab pos="3979545" algn="l"/>
              </a:tabLst>
            </a:pPr>
            <a:r>
              <a:rPr sz="3000" spc="-15" baseline="1388" dirty="0">
                <a:solidFill>
                  <a:srgbClr val="FFFFFF"/>
                </a:solidFill>
                <a:latin typeface="Trebuchet MS"/>
                <a:cs typeface="Trebuchet MS"/>
              </a:rPr>
              <a:t>*BITBNS</a:t>
            </a:r>
            <a:r>
              <a:rPr sz="3000" baseline="1388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165" dirty="0">
                <a:solidFill>
                  <a:srgbClr val="FFFFFF"/>
                </a:solidFill>
                <a:latin typeface="Trebuchet MS"/>
                <a:cs typeface="Trebuchet MS"/>
              </a:rPr>
              <a:t>*LOCAL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BITCOIN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00" spc="75" baseline="1388" dirty="0">
                <a:solidFill>
                  <a:srgbClr val="FFFFFF"/>
                </a:solidFill>
                <a:latin typeface="Trebuchet MS"/>
                <a:cs typeface="Trebuchet MS"/>
              </a:rPr>
              <a:t>*WAZIRX</a:t>
            </a:r>
            <a:endParaRPr sz="3000" baseline="1388">
              <a:latin typeface="Trebuchet MS"/>
              <a:cs typeface="Trebuchet MS"/>
            </a:endParaRPr>
          </a:p>
          <a:p>
            <a:pPr marR="1140460" algn="ctr">
              <a:lnSpc>
                <a:spcPct val="100000"/>
              </a:lnSpc>
              <a:spcBef>
                <a:spcPts val="145"/>
              </a:spcBef>
              <a:tabLst>
                <a:tab pos="1359535" algn="l"/>
                <a:tab pos="2745740" algn="l"/>
              </a:tabLst>
            </a:pPr>
            <a:r>
              <a:rPr sz="3000" spc="75" baseline="1388" dirty="0">
                <a:solidFill>
                  <a:srgbClr val="FFFFFF"/>
                </a:solidFill>
                <a:latin typeface="Trebuchet MS"/>
                <a:cs typeface="Trebuchet MS"/>
              </a:rPr>
              <a:t>*ZEBPAY</a:t>
            </a:r>
            <a:r>
              <a:rPr sz="3000" baseline="1388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*GIOTTUS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00" spc="330" baseline="1388" dirty="0">
                <a:solidFill>
                  <a:srgbClr val="FFFFFF"/>
                </a:solidFill>
                <a:latin typeface="Trebuchet MS"/>
                <a:cs typeface="Trebuchet MS"/>
              </a:rPr>
              <a:t>*COINDCX</a:t>
            </a:r>
            <a:endParaRPr sz="3000" baseline="1388">
              <a:latin typeface="Trebuchet MS"/>
              <a:cs typeface="Trebuchet MS"/>
            </a:endParaRPr>
          </a:p>
          <a:p>
            <a:pPr marR="1099820" algn="ctr">
              <a:lnSpc>
                <a:spcPct val="100000"/>
              </a:lnSpc>
              <a:spcBef>
                <a:spcPts val="95"/>
              </a:spcBef>
              <a:tabLst>
                <a:tab pos="1602105" algn="l"/>
              </a:tabLst>
            </a:pP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*BITCOIVA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110" dirty="0">
                <a:solidFill>
                  <a:srgbClr val="FFFFFF"/>
                </a:solidFill>
                <a:latin typeface="Trebuchet MS"/>
                <a:cs typeface="Trebuchet MS"/>
              </a:rPr>
              <a:t>*BUYUCOIN</a:t>
            </a:r>
            <a:endParaRPr sz="2000">
              <a:latin typeface="Trebuchet MS"/>
              <a:cs typeface="Trebuchet MS"/>
            </a:endParaRPr>
          </a:p>
          <a:p>
            <a:pPr marL="2834005">
              <a:lnSpc>
                <a:spcPct val="100000"/>
              </a:lnSpc>
              <a:spcBef>
                <a:spcPts val="160"/>
              </a:spcBef>
            </a:pP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(24*7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365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days)</a:t>
            </a:r>
            <a:endParaRPr sz="2000">
              <a:latin typeface="Trebuchet MS"/>
              <a:cs typeface="Trebuchet MS"/>
            </a:endParaRPr>
          </a:p>
          <a:p>
            <a:pPr marL="900430">
              <a:lnSpc>
                <a:spcPct val="100000"/>
              </a:lnSpc>
              <a:spcBef>
                <a:spcPts val="1330"/>
              </a:spcBef>
            </a:pPr>
            <a:r>
              <a:rPr sz="2150" spc="-10" dirty="0">
                <a:solidFill>
                  <a:srgbClr val="F1ECAA"/>
                </a:solidFill>
                <a:latin typeface="Calibri"/>
                <a:cs typeface="Calibri"/>
              </a:rPr>
              <a:t>Crypto-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&amp;</a:t>
            </a:r>
            <a:r>
              <a:rPr sz="2150" spc="150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Bal</a:t>
            </a:r>
            <a:r>
              <a:rPr sz="2150" spc="85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Shakti</a:t>
            </a:r>
            <a:r>
              <a:rPr sz="2150" spc="80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Puraskar</a:t>
            </a:r>
            <a:r>
              <a:rPr sz="2150" spc="130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Award</a:t>
            </a:r>
            <a:r>
              <a:rPr sz="2150" spc="-50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–</a:t>
            </a:r>
            <a:r>
              <a:rPr sz="2150" spc="45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3225" baseline="-7751" dirty="0">
                <a:solidFill>
                  <a:srgbClr val="FFFFFF"/>
                </a:solidFill>
                <a:latin typeface="Calibri"/>
                <a:cs typeface="Calibri"/>
              </a:rPr>
              <a:t>PRIME</a:t>
            </a:r>
            <a:r>
              <a:rPr sz="3225" spc="67" baseline="-77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25" spc="-15" baseline="-7751" dirty="0">
                <a:solidFill>
                  <a:srgbClr val="FFFFFF"/>
                </a:solidFill>
                <a:latin typeface="Calibri"/>
                <a:cs typeface="Calibri"/>
              </a:rPr>
              <a:t>MINISTER</a:t>
            </a:r>
            <a:endParaRPr sz="3225" baseline="-7751">
              <a:latin typeface="Calibri"/>
              <a:cs typeface="Calibri"/>
            </a:endParaRPr>
          </a:p>
          <a:p>
            <a:pPr marR="1050290" algn="ctr">
              <a:lnSpc>
                <a:spcPct val="100000"/>
              </a:lnSpc>
              <a:spcBef>
                <a:spcPts val="675"/>
              </a:spcBef>
            </a:pPr>
            <a:r>
              <a:rPr sz="2700" spc="142" baseline="7716" dirty="0">
                <a:solidFill>
                  <a:srgbClr val="FFFFCC"/>
                </a:solidFill>
                <a:latin typeface="Trebuchet MS"/>
                <a:cs typeface="Trebuchet MS"/>
              </a:rPr>
              <a:t>Crypto</a:t>
            </a:r>
            <a:r>
              <a:rPr sz="2700" spc="-104" baseline="7716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2700" spc="-75" baseline="7716" dirty="0">
                <a:solidFill>
                  <a:srgbClr val="FFFFCC"/>
                </a:solidFill>
                <a:latin typeface="Trebuchet MS"/>
                <a:cs typeface="Trebuchet MS"/>
              </a:rPr>
              <a:t>is</a:t>
            </a:r>
            <a:r>
              <a:rPr sz="2700" spc="-165" baseline="7716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2700" spc="315" baseline="7716" dirty="0">
                <a:solidFill>
                  <a:srgbClr val="FFFFCC"/>
                </a:solidFill>
                <a:latin typeface="Trebuchet MS"/>
                <a:cs typeface="Trebuchet MS"/>
              </a:rPr>
              <a:t>added</a:t>
            </a:r>
            <a:r>
              <a:rPr sz="2700" spc="44" baseline="7716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2700" baseline="7716" dirty="0">
                <a:solidFill>
                  <a:srgbClr val="FFFFCC"/>
                </a:solidFill>
                <a:latin typeface="Trebuchet MS"/>
                <a:cs typeface="Trebuchet MS"/>
              </a:rPr>
              <a:t>in</a:t>
            </a:r>
            <a:r>
              <a:rPr sz="2700" spc="-172" baseline="7716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2700" spc="157" baseline="7716" dirty="0">
                <a:solidFill>
                  <a:srgbClr val="FFFFFF"/>
                </a:solidFill>
                <a:latin typeface="Trebuchet MS"/>
                <a:cs typeface="Trebuchet MS"/>
              </a:rPr>
              <a:t>+2</a:t>
            </a:r>
            <a:r>
              <a:rPr sz="2700" spc="-52" baseline="771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aseline="7716" dirty="0">
                <a:solidFill>
                  <a:srgbClr val="FFFFFF"/>
                </a:solidFill>
                <a:latin typeface="Trebuchet MS"/>
                <a:cs typeface="Trebuchet MS"/>
              </a:rPr>
              <a:t>Syllabus.</a:t>
            </a:r>
            <a:r>
              <a:rPr sz="2700" spc="-540" baseline="771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b="1" spc="-330" dirty="0">
                <a:solidFill>
                  <a:srgbClr val="FFFFCC"/>
                </a:solidFill>
                <a:latin typeface="Tahoma"/>
                <a:cs typeface="Tahoma"/>
              </a:rPr>
              <a:t>&gt;</a:t>
            </a:r>
            <a:r>
              <a:rPr sz="1550" b="1" spc="30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550" b="1" spc="-65" dirty="0">
                <a:solidFill>
                  <a:srgbClr val="FFFFCC"/>
                </a:solidFill>
                <a:latin typeface="Tahoma"/>
                <a:cs typeface="Tahoma"/>
              </a:rPr>
              <a:t>TCS</a:t>
            </a:r>
            <a:r>
              <a:rPr sz="1550" b="1" spc="80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550" b="1" dirty="0">
                <a:solidFill>
                  <a:srgbClr val="FFFFCC"/>
                </a:solidFill>
                <a:latin typeface="Tahoma"/>
                <a:cs typeface="Tahoma"/>
              </a:rPr>
              <a:t>Launched</a:t>
            </a:r>
            <a:r>
              <a:rPr sz="1550" b="1" spc="110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550" b="1" dirty="0">
                <a:solidFill>
                  <a:srgbClr val="FFFFFF"/>
                </a:solidFill>
                <a:latin typeface="Tahoma"/>
                <a:cs typeface="Tahoma"/>
              </a:rPr>
              <a:t>Crypto</a:t>
            </a:r>
            <a:r>
              <a:rPr sz="1550" b="1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FFFFCC"/>
                </a:solidFill>
                <a:latin typeface="Tahoma"/>
                <a:cs typeface="Tahoma"/>
              </a:rPr>
              <a:t>Services</a:t>
            </a:r>
            <a:r>
              <a:rPr sz="1550" b="1" spc="220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550" b="1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52475" y="76200"/>
            <a:ext cx="1466850" cy="110490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8201025" y="4267200"/>
            <a:ext cx="3838575" cy="2419350"/>
            <a:chOff x="8201025" y="4267200"/>
            <a:chExt cx="3838575" cy="2419350"/>
          </a:xfrm>
        </p:grpSpPr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20075" y="4286250"/>
              <a:ext cx="3800475" cy="238125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210550" y="4276725"/>
              <a:ext cx="3819525" cy="2400300"/>
            </a:xfrm>
            <a:custGeom>
              <a:avLst/>
              <a:gdLst/>
              <a:ahLst/>
              <a:cxnLst/>
              <a:rect l="l" t="t" r="r" b="b"/>
              <a:pathLst>
                <a:path w="3819525" h="2400300">
                  <a:moveTo>
                    <a:pt x="0" y="2400300"/>
                  </a:moveTo>
                  <a:lnTo>
                    <a:pt x="3819525" y="2400300"/>
                  </a:lnTo>
                  <a:lnTo>
                    <a:pt x="3819525" y="0"/>
                  </a:lnTo>
                  <a:lnTo>
                    <a:pt x="0" y="0"/>
                  </a:lnTo>
                  <a:lnTo>
                    <a:pt x="0" y="24003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867025" y="4038536"/>
            <a:ext cx="6320155" cy="109855"/>
            <a:chOff x="2867025" y="4038536"/>
            <a:chExt cx="6320155" cy="109855"/>
          </a:xfrm>
        </p:grpSpPr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67025" y="4038536"/>
              <a:ext cx="6319901" cy="10953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19476" y="4062475"/>
              <a:ext cx="6226810" cy="19050"/>
            </a:xfrm>
            <a:custGeom>
              <a:avLst/>
              <a:gdLst/>
              <a:ahLst/>
              <a:cxnLst/>
              <a:rect l="l" t="t" r="r" b="b"/>
              <a:pathLst>
                <a:path w="6226809" h="19050">
                  <a:moveTo>
                    <a:pt x="0" y="18668"/>
                  </a:moveTo>
                  <a:lnTo>
                    <a:pt x="6226556" y="0"/>
                  </a:lnTo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675" y="1276348"/>
            <a:ext cx="8886825" cy="55149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28900" y="266636"/>
            <a:ext cx="6520180" cy="1262380"/>
            <a:chOff x="2628900" y="266636"/>
            <a:chExt cx="6520180" cy="12623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2050" y="266636"/>
              <a:ext cx="1538224" cy="8715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8900" y="828611"/>
              <a:ext cx="6519926" cy="70008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323" rIns="0" bIns="0" rtlCol="0">
            <a:spAutoFit/>
          </a:bodyPr>
          <a:lstStyle/>
          <a:p>
            <a:pPr marL="683895" marR="223520" algn="ctr">
              <a:lnSpc>
                <a:spcPct val="100000"/>
              </a:lnSpc>
              <a:spcBef>
                <a:spcPts val="850"/>
              </a:spcBef>
            </a:pPr>
            <a:r>
              <a:rPr spc="-20" dirty="0">
                <a:solidFill>
                  <a:srgbClr val="C8C8C8"/>
                </a:solidFill>
              </a:rPr>
              <a:t>MSME</a:t>
            </a:r>
          </a:p>
          <a:p>
            <a:pPr marL="2640965">
              <a:lnSpc>
                <a:spcPct val="100000"/>
              </a:lnSpc>
              <a:spcBef>
                <a:spcPts val="605"/>
              </a:spcBef>
            </a:pPr>
            <a:r>
              <a:rPr sz="2400" spc="-20" dirty="0">
                <a:solidFill>
                  <a:srgbClr val="FFFF00"/>
                </a:solidFill>
              </a:rPr>
              <a:t>BLOCKCHAIN</a:t>
            </a:r>
            <a:r>
              <a:rPr sz="2400" spc="5" dirty="0">
                <a:solidFill>
                  <a:srgbClr val="FFFF00"/>
                </a:solidFill>
              </a:rPr>
              <a:t> </a:t>
            </a:r>
            <a:r>
              <a:rPr sz="2400" dirty="0">
                <a:solidFill>
                  <a:srgbClr val="FFFF00"/>
                </a:solidFill>
              </a:rPr>
              <a:t>FUNCTIONAL</a:t>
            </a:r>
            <a:r>
              <a:rPr sz="2400" spc="-114" dirty="0">
                <a:solidFill>
                  <a:srgbClr val="FFFF00"/>
                </a:solidFill>
              </a:rPr>
              <a:t> </a:t>
            </a:r>
            <a:r>
              <a:rPr sz="2400" dirty="0">
                <a:solidFill>
                  <a:srgbClr val="FFFF00"/>
                </a:solidFill>
              </a:rPr>
              <a:t>&amp; </a:t>
            </a:r>
            <a:r>
              <a:rPr sz="2400" spc="-10" dirty="0">
                <a:solidFill>
                  <a:srgbClr val="FFFF00"/>
                </a:solidFill>
              </a:rPr>
              <a:t>CRYPTO</a:t>
            </a:r>
            <a:r>
              <a:rPr sz="2400" spc="-95" dirty="0">
                <a:solidFill>
                  <a:srgbClr val="FFFF00"/>
                </a:solidFill>
              </a:rPr>
              <a:t> </a:t>
            </a:r>
            <a:r>
              <a:rPr sz="2400" spc="-10" dirty="0">
                <a:solidFill>
                  <a:srgbClr val="FFFF00"/>
                </a:solidFill>
              </a:rPr>
              <a:t>CURRENCY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10925" y="57150"/>
            <a:ext cx="781050" cy="7715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1925" y="228600"/>
            <a:ext cx="1433449" cy="15477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8039" y="1035748"/>
            <a:ext cx="11391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FFFFFF"/>
                </a:solidFill>
                <a:latin typeface="Trebuchet MS"/>
                <a:cs typeface="Trebuchet MS"/>
              </a:rPr>
              <a:t>HARYANA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0310" y="2151316"/>
            <a:ext cx="1308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RAJASTHAN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1185" y="3088068"/>
            <a:ext cx="1056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GUJARAT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7010" y="4105211"/>
            <a:ext cx="17081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FFFFF"/>
                </a:solidFill>
                <a:latin typeface="Trebuchet MS"/>
                <a:cs typeface="Trebuchet MS"/>
              </a:rPr>
              <a:t>MAHARASHTRA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9758" y="4776406"/>
            <a:ext cx="1367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KARNATAKA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52165" y="5347017"/>
            <a:ext cx="86169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KERALA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39329" y="1063942"/>
            <a:ext cx="889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PUNJAB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67726" y="2111057"/>
            <a:ext cx="21043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solidFill>
                  <a:srgbClr val="FFFFFF"/>
                </a:solidFill>
                <a:latin typeface="Trebuchet MS"/>
                <a:cs typeface="Trebuchet MS"/>
              </a:rPr>
              <a:t>MADHYA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PRADESH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6826" y="3074352"/>
            <a:ext cx="17424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UTTAR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PRADESH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85708" y="4021137"/>
            <a:ext cx="1540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WEST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Trebuchet MS"/>
                <a:cs typeface="Trebuchet MS"/>
              </a:rPr>
              <a:t>BENGAL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9951" y="1214500"/>
            <a:ext cx="5433060" cy="4665980"/>
          </a:xfrm>
          <a:custGeom>
            <a:avLst/>
            <a:gdLst/>
            <a:ahLst/>
            <a:cxnLst/>
            <a:rect l="l" t="t" r="r" b="b"/>
            <a:pathLst>
              <a:path w="5433059" h="4665980">
                <a:moveTo>
                  <a:pt x="314325" y="0"/>
                </a:moveTo>
                <a:lnTo>
                  <a:pt x="2482977" y="915797"/>
                </a:lnTo>
              </a:path>
              <a:path w="5433059" h="4665980">
                <a:moveTo>
                  <a:pt x="0" y="2051939"/>
                </a:moveTo>
                <a:lnTo>
                  <a:pt x="2234057" y="1514475"/>
                </a:lnTo>
              </a:path>
              <a:path w="5433059" h="4665980">
                <a:moveTo>
                  <a:pt x="285750" y="3084703"/>
                </a:moveTo>
                <a:lnTo>
                  <a:pt x="2177415" y="1895475"/>
                </a:lnTo>
              </a:path>
              <a:path w="5433059" h="4665980">
                <a:moveTo>
                  <a:pt x="809625" y="3664457"/>
                </a:moveTo>
                <a:lnTo>
                  <a:pt x="2371344" y="1981073"/>
                </a:lnTo>
              </a:path>
              <a:path w="5433059" h="4665980">
                <a:moveTo>
                  <a:pt x="1295400" y="4265422"/>
                </a:moveTo>
                <a:lnTo>
                  <a:pt x="2369820" y="2247773"/>
                </a:lnTo>
              </a:path>
              <a:path w="5433059" h="4665980">
                <a:moveTo>
                  <a:pt x="409575" y="1095375"/>
                </a:moveTo>
                <a:lnTo>
                  <a:pt x="2438146" y="1127633"/>
                </a:lnTo>
              </a:path>
              <a:path w="5433059" h="4665980">
                <a:moveTo>
                  <a:pt x="2771775" y="942339"/>
                </a:moveTo>
                <a:lnTo>
                  <a:pt x="4912233" y="28575"/>
                </a:lnTo>
              </a:path>
              <a:path w="5433059" h="4665980">
                <a:moveTo>
                  <a:pt x="2819400" y="1124585"/>
                </a:moveTo>
                <a:lnTo>
                  <a:pt x="5016373" y="1076325"/>
                </a:lnTo>
              </a:path>
              <a:path w="5433059" h="4665980">
                <a:moveTo>
                  <a:pt x="3324225" y="1533525"/>
                </a:moveTo>
                <a:lnTo>
                  <a:pt x="5432933" y="2002916"/>
                </a:lnTo>
              </a:path>
              <a:path w="5433059" h="4665980">
                <a:moveTo>
                  <a:pt x="3171825" y="1905000"/>
                </a:moveTo>
                <a:lnTo>
                  <a:pt x="5117465" y="2932938"/>
                </a:lnTo>
              </a:path>
              <a:path w="5433059" h="4665980">
                <a:moveTo>
                  <a:pt x="3067050" y="2076450"/>
                </a:moveTo>
                <a:lnTo>
                  <a:pt x="5299075" y="3754374"/>
                </a:lnTo>
              </a:path>
              <a:path w="5433059" h="4665980">
                <a:moveTo>
                  <a:pt x="3000375" y="2276475"/>
                </a:moveTo>
                <a:lnTo>
                  <a:pt x="4506341" y="4258437"/>
                </a:lnTo>
              </a:path>
              <a:path w="5433059" h="4665980">
                <a:moveTo>
                  <a:pt x="2743200" y="2552700"/>
                </a:moveTo>
                <a:lnTo>
                  <a:pt x="3767328" y="4665929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20205" y="4852606"/>
            <a:ext cx="2272030" cy="127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606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solidFill>
                  <a:srgbClr val="FFFFFF"/>
                </a:solidFill>
                <a:latin typeface="Trebuchet MS"/>
                <a:cs typeface="Trebuchet MS"/>
              </a:rPr>
              <a:t>ASSAM</a:t>
            </a:r>
            <a:endParaRPr sz="1800">
              <a:latin typeface="Trebuchet MS"/>
              <a:cs typeface="Trebuchet MS"/>
            </a:endParaRPr>
          </a:p>
          <a:p>
            <a:pPr marL="12700" marR="725170" indent="699770">
              <a:lnSpc>
                <a:spcPct val="173400"/>
              </a:lnSpc>
              <a:spcBef>
                <a:spcPts val="175"/>
              </a:spcBef>
            </a:pPr>
            <a:r>
              <a:rPr sz="1800" spc="135" dirty="0">
                <a:solidFill>
                  <a:srgbClr val="FFFFFF"/>
                </a:solidFill>
                <a:latin typeface="Trebuchet MS"/>
                <a:cs typeface="Trebuchet MS"/>
              </a:rPr>
              <a:t>ODISSA </a:t>
            </a:r>
            <a:r>
              <a:rPr sz="1800" spc="110" dirty="0">
                <a:solidFill>
                  <a:srgbClr val="FFFFFF"/>
                </a:solidFill>
                <a:latin typeface="Trebuchet MS"/>
                <a:cs typeface="Trebuchet MS"/>
              </a:rPr>
              <a:t>TELANGANA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4476" y="3929126"/>
            <a:ext cx="603250" cy="1949450"/>
          </a:xfrm>
          <a:custGeom>
            <a:avLst/>
            <a:gdLst/>
            <a:ahLst/>
            <a:cxnLst/>
            <a:rect l="l" t="t" r="r" b="b"/>
            <a:pathLst>
              <a:path w="603250" h="1949450">
                <a:moveTo>
                  <a:pt x="602741" y="0"/>
                </a:moveTo>
                <a:lnTo>
                  <a:pt x="0" y="1949323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54145" y="5874702"/>
            <a:ext cx="994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FFFFFF"/>
                </a:solidFill>
                <a:latin typeface="Trebuchet MS"/>
                <a:cs typeface="Trebuchet MS"/>
              </a:rPr>
              <a:t>ANDHRA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76951" y="4224401"/>
            <a:ext cx="32384" cy="2101215"/>
          </a:xfrm>
          <a:custGeom>
            <a:avLst/>
            <a:gdLst/>
            <a:ahLst/>
            <a:cxnLst/>
            <a:rect l="l" t="t" r="r" b="b"/>
            <a:pathLst>
              <a:path w="32385" h="2101215">
                <a:moveTo>
                  <a:pt x="0" y="0"/>
                </a:moveTo>
                <a:lnTo>
                  <a:pt x="32003" y="2100745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59984" y="6283642"/>
            <a:ext cx="1370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FFFF00"/>
                </a:solidFill>
                <a:latin typeface="Tahoma"/>
                <a:cs typeface="Tahoma"/>
              </a:rPr>
              <a:t>TAMIL</a:t>
            </a:r>
            <a:r>
              <a:rPr sz="1800" b="1" spc="-90" dirty="0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00"/>
                </a:solidFill>
                <a:latin typeface="Tahoma"/>
                <a:cs typeface="Tahoma"/>
              </a:rPr>
              <a:t>NADU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205864" y="156463"/>
            <a:ext cx="669734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>
                <a:solidFill>
                  <a:srgbClr val="FFFF00"/>
                </a:solidFill>
                <a:latin typeface="Trebuchet MS"/>
                <a:cs typeface="Trebuchet MS"/>
              </a:rPr>
              <a:t>Blockchain</a:t>
            </a:r>
            <a:r>
              <a:rPr spc="-17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rgbClr val="FFFF00"/>
                </a:solidFill>
                <a:latin typeface="Trebuchet MS"/>
                <a:cs typeface="Trebuchet MS"/>
              </a:rPr>
              <a:t>Implementations</a:t>
            </a:r>
            <a:r>
              <a:rPr spc="-26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00"/>
                </a:solidFill>
                <a:latin typeface="Trebuchet MS"/>
                <a:cs typeface="Trebuchet MS"/>
              </a:rPr>
              <a:t>in</a:t>
            </a:r>
            <a:r>
              <a:rPr spc="-17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pc="135" dirty="0">
                <a:solidFill>
                  <a:srgbClr val="FFFF00"/>
                </a:solidFill>
                <a:latin typeface="Trebuchet MS"/>
                <a:cs typeface="Trebuchet MS"/>
              </a:rPr>
              <a:t>India</a:t>
            </a: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925" y="1400047"/>
            <a:ext cx="2252726" cy="294805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825" y="57150"/>
            <a:ext cx="1395349" cy="15572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333" rIns="0" bIns="0" rtlCol="0">
            <a:spAutoFit/>
          </a:bodyPr>
          <a:lstStyle/>
          <a:p>
            <a:pPr marL="2030730">
              <a:lnSpc>
                <a:spcPct val="100000"/>
              </a:lnSpc>
              <a:spcBef>
                <a:spcPts val="105"/>
              </a:spcBef>
            </a:pPr>
            <a:r>
              <a:rPr sz="5400" dirty="0">
                <a:solidFill>
                  <a:srgbClr val="FFFF00"/>
                </a:solidFill>
                <a:latin typeface="Arial MT"/>
                <a:cs typeface="Arial MT"/>
              </a:rPr>
              <a:t>Bitcoin</a:t>
            </a:r>
            <a:r>
              <a:rPr sz="5400" spc="-3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5400" spc="-10" dirty="0">
                <a:solidFill>
                  <a:srgbClr val="FFFF00"/>
                </a:solidFill>
                <a:latin typeface="Arial MT"/>
                <a:cs typeface="Arial MT"/>
              </a:rPr>
              <a:t>Price</a:t>
            </a:r>
            <a:endParaRPr sz="5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133599" cy="17716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74825" y="2417826"/>
            <a:ext cx="2117725" cy="3670300"/>
            <a:chOff x="1274825" y="2417826"/>
            <a:chExt cx="2117725" cy="3670300"/>
          </a:xfrm>
        </p:grpSpPr>
        <p:sp>
          <p:nvSpPr>
            <p:cNvPr id="6" name="object 6"/>
            <p:cNvSpPr/>
            <p:nvPr/>
          </p:nvSpPr>
          <p:spPr>
            <a:xfrm>
              <a:off x="1377568" y="2511018"/>
              <a:ext cx="1922145" cy="521970"/>
            </a:xfrm>
            <a:custGeom>
              <a:avLst/>
              <a:gdLst/>
              <a:ahLst/>
              <a:cxnLst/>
              <a:rect l="l" t="t" r="r" b="b"/>
              <a:pathLst>
                <a:path w="1922145" h="521969">
                  <a:moveTo>
                    <a:pt x="1921636" y="0"/>
                  </a:moveTo>
                  <a:lnTo>
                    <a:pt x="0" y="0"/>
                  </a:lnTo>
                  <a:lnTo>
                    <a:pt x="0" y="521487"/>
                  </a:lnTo>
                  <a:lnTo>
                    <a:pt x="1921636" y="521487"/>
                  </a:lnTo>
                  <a:lnTo>
                    <a:pt x="1921636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0700" y="2424176"/>
              <a:ext cx="2095500" cy="86995"/>
            </a:xfrm>
            <a:custGeom>
              <a:avLst/>
              <a:gdLst/>
              <a:ahLst/>
              <a:cxnLst/>
              <a:rect l="l" t="t" r="r" b="b"/>
              <a:pathLst>
                <a:path w="2095500" h="86994">
                  <a:moveTo>
                    <a:pt x="2095500" y="0"/>
                  </a:moveTo>
                  <a:lnTo>
                    <a:pt x="0" y="0"/>
                  </a:lnTo>
                  <a:lnTo>
                    <a:pt x="86868" y="86868"/>
                  </a:lnTo>
                  <a:lnTo>
                    <a:pt x="2008504" y="86868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90700" y="3032506"/>
              <a:ext cx="2095500" cy="86995"/>
            </a:xfrm>
            <a:custGeom>
              <a:avLst/>
              <a:gdLst/>
              <a:ahLst/>
              <a:cxnLst/>
              <a:rect l="l" t="t" r="r" b="b"/>
              <a:pathLst>
                <a:path w="2095500" h="86994">
                  <a:moveTo>
                    <a:pt x="2008504" y="0"/>
                  </a:moveTo>
                  <a:lnTo>
                    <a:pt x="86868" y="0"/>
                  </a:lnTo>
                  <a:lnTo>
                    <a:pt x="0" y="86995"/>
                  </a:lnTo>
                  <a:lnTo>
                    <a:pt x="2095500" y="86995"/>
                  </a:lnTo>
                  <a:lnTo>
                    <a:pt x="2008504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0700" y="2424176"/>
              <a:ext cx="86995" cy="695325"/>
            </a:xfrm>
            <a:custGeom>
              <a:avLst/>
              <a:gdLst/>
              <a:ahLst/>
              <a:cxnLst/>
              <a:rect l="l" t="t" r="r" b="b"/>
              <a:pathLst>
                <a:path w="86994" h="695325">
                  <a:moveTo>
                    <a:pt x="0" y="0"/>
                  </a:moveTo>
                  <a:lnTo>
                    <a:pt x="0" y="695325"/>
                  </a:lnTo>
                  <a:lnTo>
                    <a:pt x="86868" y="608329"/>
                  </a:lnTo>
                  <a:lnTo>
                    <a:pt x="86868" y="86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99205" y="2424176"/>
              <a:ext cx="86995" cy="695325"/>
            </a:xfrm>
            <a:custGeom>
              <a:avLst/>
              <a:gdLst/>
              <a:ahLst/>
              <a:cxnLst/>
              <a:rect l="l" t="t" r="r" b="b"/>
              <a:pathLst>
                <a:path w="86995" h="695325">
                  <a:moveTo>
                    <a:pt x="86995" y="0"/>
                  </a:moveTo>
                  <a:lnTo>
                    <a:pt x="0" y="86868"/>
                  </a:lnTo>
                  <a:lnTo>
                    <a:pt x="0" y="608329"/>
                  </a:lnTo>
                  <a:lnTo>
                    <a:pt x="86995" y="695325"/>
                  </a:lnTo>
                  <a:lnTo>
                    <a:pt x="86995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0700" y="2424176"/>
              <a:ext cx="2095500" cy="695325"/>
            </a:xfrm>
            <a:custGeom>
              <a:avLst/>
              <a:gdLst/>
              <a:ahLst/>
              <a:cxnLst/>
              <a:rect l="l" t="t" r="r" b="b"/>
              <a:pathLst>
                <a:path w="2095500" h="695325">
                  <a:moveTo>
                    <a:pt x="86868" y="86868"/>
                  </a:moveTo>
                  <a:lnTo>
                    <a:pt x="2008504" y="86868"/>
                  </a:lnTo>
                  <a:lnTo>
                    <a:pt x="2008504" y="608329"/>
                  </a:lnTo>
                  <a:lnTo>
                    <a:pt x="86868" y="608329"/>
                  </a:lnTo>
                  <a:lnTo>
                    <a:pt x="86868" y="86868"/>
                  </a:lnTo>
                  <a:close/>
                </a:path>
                <a:path w="2095500" h="695325">
                  <a:moveTo>
                    <a:pt x="0" y="0"/>
                  </a:moveTo>
                  <a:lnTo>
                    <a:pt x="86868" y="86868"/>
                  </a:lnTo>
                </a:path>
                <a:path w="2095500" h="695325">
                  <a:moveTo>
                    <a:pt x="0" y="695325"/>
                  </a:moveTo>
                  <a:lnTo>
                    <a:pt x="86868" y="608329"/>
                  </a:lnTo>
                </a:path>
                <a:path w="2095500" h="695325">
                  <a:moveTo>
                    <a:pt x="2095500" y="0"/>
                  </a:moveTo>
                  <a:lnTo>
                    <a:pt x="2008504" y="86868"/>
                  </a:lnTo>
                </a:path>
                <a:path w="2095500" h="695325">
                  <a:moveTo>
                    <a:pt x="2095500" y="695325"/>
                  </a:moveTo>
                  <a:lnTo>
                    <a:pt x="2008504" y="60832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68043" y="3253968"/>
              <a:ext cx="1922145" cy="521970"/>
            </a:xfrm>
            <a:custGeom>
              <a:avLst/>
              <a:gdLst/>
              <a:ahLst/>
              <a:cxnLst/>
              <a:rect l="l" t="t" r="r" b="b"/>
              <a:pathLst>
                <a:path w="1922145" h="521970">
                  <a:moveTo>
                    <a:pt x="1921636" y="0"/>
                  </a:moveTo>
                  <a:lnTo>
                    <a:pt x="0" y="0"/>
                  </a:lnTo>
                  <a:lnTo>
                    <a:pt x="0" y="521487"/>
                  </a:lnTo>
                  <a:lnTo>
                    <a:pt x="1921636" y="521487"/>
                  </a:lnTo>
                  <a:lnTo>
                    <a:pt x="1921636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81175" y="3167126"/>
              <a:ext cx="2095500" cy="86995"/>
            </a:xfrm>
            <a:custGeom>
              <a:avLst/>
              <a:gdLst/>
              <a:ahLst/>
              <a:cxnLst/>
              <a:rect l="l" t="t" r="r" b="b"/>
              <a:pathLst>
                <a:path w="2095500" h="86995">
                  <a:moveTo>
                    <a:pt x="2095500" y="0"/>
                  </a:moveTo>
                  <a:lnTo>
                    <a:pt x="0" y="0"/>
                  </a:lnTo>
                  <a:lnTo>
                    <a:pt x="86868" y="86868"/>
                  </a:lnTo>
                  <a:lnTo>
                    <a:pt x="2008504" y="86868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81175" y="3775456"/>
              <a:ext cx="2095500" cy="86995"/>
            </a:xfrm>
            <a:custGeom>
              <a:avLst/>
              <a:gdLst/>
              <a:ahLst/>
              <a:cxnLst/>
              <a:rect l="l" t="t" r="r" b="b"/>
              <a:pathLst>
                <a:path w="2095500" h="86995">
                  <a:moveTo>
                    <a:pt x="2008504" y="0"/>
                  </a:moveTo>
                  <a:lnTo>
                    <a:pt x="86868" y="0"/>
                  </a:lnTo>
                  <a:lnTo>
                    <a:pt x="0" y="86995"/>
                  </a:lnTo>
                  <a:lnTo>
                    <a:pt x="2095500" y="86995"/>
                  </a:lnTo>
                  <a:lnTo>
                    <a:pt x="2008504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81175" y="3167126"/>
              <a:ext cx="86995" cy="695325"/>
            </a:xfrm>
            <a:custGeom>
              <a:avLst/>
              <a:gdLst/>
              <a:ahLst/>
              <a:cxnLst/>
              <a:rect l="l" t="t" r="r" b="b"/>
              <a:pathLst>
                <a:path w="86994" h="695325">
                  <a:moveTo>
                    <a:pt x="0" y="0"/>
                  </a:moveTo>
                  <a:lnTo>
                    <a:pt x="0" y="695325"/>
                  </a:lnTo>
                  <a:lnTo>
                    <a:pt x="86868" y="608330"/>
                  </a:lnTo>
                  <a:lnTo>
                    <a:pt x="86868" y="86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89680" y="3167126"/>
              <a:ext cx="86995" cy="695325"/>
            </a:xfrm>
            <a:custGeom>
              <a:avLst/>
              <a:gdLst/>
              <a:ahLst/>
              <a:cxnLst/>
              <a:rect l="l" t="t" r="r" b="b"/>
              <a:pathLst>
                <a:path w="86995" h="695325">
                  <a:moveTo>
                    <a:pt x="86995" y="0"/>
                  </a:moveTo>
                  <a:lnTo>
                    <a:pt x="0" y="86868"/>
                  </a:lnTo>
                  <a:lnTo>
                    <a:pt x="0" y="608330"/>
                  </a:lnTo>
                  <a:lnTo>
                    <a:pt x="86995" y="695325"/>
                  </a:lnTo>
                  <a:lnTo>
                    <a:pt x="86995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1175" y="3167126"/>
              <a:ext cx="2095500" cy="695325"/>
            </a:xfrm>
            <a:custGeom>
              <a:avLst/>
              <a:gdLst/>
              <a:ahLst/>
              <a:cxnLst/>
              <a:rect l="l" t="t" r="r" b="b"/>
              <a:pathLst>
                <a:path w="2095500" h="695325">
                  <a:moveTo>
                    <a:pt x="86868" y="86868"/>
                  </a:moveTo>
                  <a:lnTo>
                    <a:pt x="2008504" y="86868"/>
                  </a:lnTo>
                  <a:lnTo>
                    <a:pt x="2008504" y="608330"/>
                  </a:lnTo>
                  <a:lnTo>
                    <a:pt x="86868" y="608330"/>
                  </a:lnTo>
                  <a:lnTo>
                    <a:pt x="86868" y="86868"/>
                  </a:lnTo>
                  <a:close/>
                </a:path>
                <a:path w="2095500" h="695325">
                  <a:moveTo>
                    <a:pt x="0" y="0"/>
                  </a:moveTo>
                  <a:lnTo>
                    <a:pt x="86868" y="86868"/>
                  </a:lnTo>
                </a:path>
                <a:path w="2095500" h="695325">
                  <a:moveTo>
                    <a:pt x="0" y="695325"/>
                  </a:moveTo>
                  <a:lnTo>
                    <a:pt x="86868" y="608330"/>
                  </a:lnTo>
                </a:path>
                <a:path w="2095500" h="695325">
                  <a:moveTo>
                    <a:pt x="2095500" y="0"/>
                  </a:moveTo>
                  <a:lnTo>
                    <a:pt x="2008504" y="86868"/>
                  </a:lnTo>
                </a:path>
                <a:path w="2095500" h="695325">
                  <a:moveTo>
                    <a:pt x="2095500" y="695325"/>
                  </a:moveTo>
                  <a:lnTo>
                    <a:pt x="2008504" y="60833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9186" y="3998150"/>
              <a:ext cx="1919605" cy="528955"/>
            </a:xfrm>
            <a:custGeom>
              <a:avLst/>
              <a:gdLst/>
              <a:ahLst/>
              <a:cxnLst/>
              <a:rect l="l" t="t" r="r" b="b"/>
              <a:pathLst>
                <a:path w="1919604" h="528954">
                  <a:moveTo>
                    <a:pt x="19193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919351" y="528637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1175" y="3910076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955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2007362" y="88011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1175" y="4526788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07362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95500" y="88137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1175" y="39100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5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88537" y="39100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1175" y="3910076"/>
              <a:ext cx="2095500" cy="704850"/>
            </a:xfrm>
            <a:custGeom>
              <a:avLst/>
              <a:gdLst/>
              <a:ahLst/>
              <a:cxnLst/>
              <a:rect l="l" t="t" r="r" b="b"/>
              <a:pathLst>
                <a:path w="2095500" h="704850">
                  <a:moveTo>
                    <a:pt x="88011" y="88011"/>
                  </a:moveTo>
                  <a:lnTo>
                    <a:pt x="2007362" y="88011"/>
                  </a:lnTo>
                  <a:lnTo>
                    <a:pt x="2007362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95500" h="704850">
                  <a:moveTo>
                    <a:pt x="0" y="0"/>
                  </a:moveTo>
                  <a:lnTo>
                    <a:pt x="88011" y="88011"/>
                  </a:lnTo>
                </a:path>
                <a:path w="2095500" h="704850">
                  <a:moveTo>
                    <a:pt x="0" y="704850"/>
                  </a:moveTo>
                  <a:lnTo>
                    <a:pt x="88011" y="616712"/>
                  </a:lnTo>
                </a:path>
                <a:path w="2095500" h="704850">
                  <a:moveTo>
                    <a:pt x="2095500" y="0"/>
                  </a:moveTo>
                  <a:lnTo>
                    <a:pt x="2007362" y="88011"/>
                  </a:lnTo>
                </a:path>
                <a:path w="2095500" h="704850">
                  <a:moveTo>
                    <a:pt x="2095500" y="704850"/>
                  </a:moveTo>
                  <a:lnTo>
                    <a:pt x="2007362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78711" y="4722050"/>
              <a:ext cx="1919605" cy="528955"/>
            </a:xfrm>
            <a:custGeom>
              <a:avLst/>
              <a:gdLst/>
              <a:ahLst/>
              <a:cxnLst/>
              <a:rect l="l" t="t" r="r" b="b"/>
              <a:pathLst>
                <a:path w="1919604" h="528954">
                  <a:moveTo>
                    <a:pt x="19193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919351" y="528637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0700" y="4633976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955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2007362" y="88011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90700" y="5250688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07362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95500" y="88137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90700" y="46339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5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98062" y="46339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90700" y="4633976"/>
              <a:ext cx="2095500" cy="704850"/>
            </a:xfrm>
            <a:custGeom>
              <a:avLst/>
              <a:gdLst/>
              <a:ahLst/>
              <a:cxnLst/>
              <a:rect l="l" t="t" r="r" b="b"/>
              <a:pathLst>
                <a:path w="2095500" h="704850">
                  <a:moveTo>
                    <a:pt x="88011" y="88011"/>
                  </a:moveTo>
                  <a:lnTo>
                    <a:pt x="2007362" y="88011"/>
                  </a:lnTo>
                  <a:lnTo>
                    <a:pt x="2007362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95500" h="704850">
                  <a:moveTo>
                    <a:pt x="0" y="0"/>
                  </a:moveTo>
                  <a:lnTo>
                    <a:pt x="88011" y="88011"/>
                  </a:lnTo>
                </a:path>
                <a:path w="2095500" h="704850">
                  <a:moveTo>
                    <a:pt x="0" y="704850"/>
                  </a:moveTo>
                  <a:lnTo>
                    <a:pt x="88011" y="616712"/>
                  </a:lnTo>
                </a:path>
                <a:path w="2095500" h="704850">
                  <a:moveTo>
                    <a:pt x="2095500" y="0"/>
                  </a:moveTo>
                  <a:lnTo>
                    <a:pt x="2007362" y="88011"/>
                  </a:lnTo>
                </a:path>
                <a:path w="2095500" h="704850">
                  <a:moveTo>
                    <a:pt x="2095500" y="704850"/>
                  </a:moveTo>
                  <a:lnTo>
                    <a:pt x="2007362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69186" y="5464975"/>
              <a:ext cx="1919605" cy="528955"/>
            </a:xfrm>
            <a:custGeom>
              <a:avLst/>
              <a:gdLst/>
              <a:ahLst/>
              <a:cxnLst/>
              <a:rect l="l" t="t" r="r" b="b"/>
              <a:pathLst>
                <a:path w="1919604" h="528954">
                  <a:moveTo>
                    <a:pt x="19193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919351" y="528637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1175" y="5376926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955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2007362" y="88011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A7D9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1175" y="5993612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07362" y="0"/>
                  </a:moveTo>
                  <a:lnTo>
                    <a:pt x="88011" y="0"/>
                  </a:lnTo>
                  <a:lnTo>
                    <a:pt x="0" y="88099"/>
                  </a:lnTo>
                  <a:lnTo>
                    <a:pt x="2095500" y="88099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75A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81175" y="537692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5" h="704850">
                  <a:moveTo>
                    <a:pt x="0" y="0"/>
                  </a:moveTo>
                  <a:lnTo>
                    <a:pt x="0" y="704786"/>
                  </a:lnTo>
                  <a:lnTo>
                    <a:pt x="88011" y="616686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2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88537" y="537692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686"/>
                  </a:lnTo>
                  <a:lnTo>
                    <a:pt x="88137" y="704786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577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81175" y="5376926"/>
              <a:ext cx="2095500" cy="704850"/>
            </a:xfrm>
            <a:custGeom>
              <a:avLst/>
              <a:gdLst/>
              <a:ahLst/>
              <a:cxnLst/>
              <a:rect l="l" t="t" r="r" b="b"/>
              <a:pathLst>
                <a:path w="2095500" h="704850">
                  <a:moveTo>
                    <a:pt x="88011" y="88011"/>
                  </a:moveTo>
                  <a:lnTo>
                    <a:pt x="2007362" y="88011"/>
                  </a:lnTo>
                  <a:lnTo>
                    <a:pt x="2007362" y="616686"/>
                  </a:lnTo>
                  <a:lnTo>
                    <a:pt x="88011" y="616686"/>
                  </a:lnTo>
                  <a:lnTo>
                    <a:pt x="88011" y="88011"/>
                  </a:lnTo>
                  <a:close/>
                </a:path>
                <a:path w="2095500" h="704850">
                  <a:moveTo>
                    <a:pt x="0" y="0"/>
                  </a:moveTo>
                  <a:lnTo>
                    <a:pt x="88011" y="88011"/>
                  </a:lnTo>
                </a:path>
                <a:path w="2095500" h="704850">
                  <a:moveTo>
                    <a:pt x="0" y="704786"/>
                  </a:moveTo>
                  <a:lnTo>
                    <a:pt x="88011" y="616686"/>
                  </a:lnTo>
                </a:path>
                <a:path w="2095500" h="704850">
                  <a:moveTo>
                    <a:pt x="2095500" y="0"/>
                  </a:moveTo>
                  <a:lnTo>
                    <a:pt x="2007362" y="88011"/>
                  </a:lnTo>
                </a:path>
                <a:path w="2095500" h="704850">
                  <a:moveTo>
                    <a:pt x="2095500" y="704786"/>
                  </a:moveTo>
                  <a:lnTo>
                    <a:pt x="2007362" y="61668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279588" y="2417826"/>
          <a:ext cx="2095500" cy="365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882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2008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2010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2011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2016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3200" b="1" spc="-20" dirty="0">
                          <a:latin typeface="Calibri"/>
                          <a:cs typeface="Calibri"/>
                        </a:rPr>
                        <a:t>2022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3456051" y="2417826"/>
            <a:ext cx="2051050" cy="3679825"/>
            <a:chOff x="3456051" y="2417826"/>
            <a:chExt cx="2051050" cy="3679825"/>
          </a:xfrm>
        </p:grpSpPr>
        <p:sp>
          <p:nvSpPr>
            <p:cNvPr id="38" name="object 38"/>
            <p:cNvSpPr/>
            <p:nvPr/>
          </p:nvSpPr>
          <p:spPr>
            <a:xfrm>
              <a:off x="3559937" y="2512250"/>
              <a:ext cx="1843405" cy="528955"/>
            </a:xfrm>
            <a:custGeom>
              <a:avLst/>
              <a:gdLst/>
              <a:ahLst/>
              <a:cxnLst/>
              <a:rect l="l" t="t" r="r" b="b"/>
              <a:pathLst>
                <a:path w="1843404" h="528955">
                  <a:moveTo>
                    <a:pt x="18431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43151" y="528637"/>
                  </a:lnTo>
                  <a:lnTo>
                    <a:pt x="1843151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71926" y="2424176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20193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31162" y="88011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71926" y="3040888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1931162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19300" y="88137"/>
                  </a:lnTo>
                  <a:lnTo>
                    <a:pt x="1931162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71926" y="24241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03088" y="24241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71926" y="2424176"/>
              <a:ext cx="2019300" cy="704850"/>
            </a:xfrm>
            <a:custGeom>
              <a:avLst/>
              <a:gdLst/>
              <a:ahLst/>
              <a:cxnLst/>
              <a:rect l="l" t="t" r="r" b="b"/>
              <a:pathLst>
                <a:path w="2019300" h="704850">
                  <a:moveTo>
                    <a:pt x="88011" y="88011"/>
                  </a:moveTo>
                  <a:lnTo>
                    <a:pt x="1931162" y="88011"/>
                  </a:lnTo>
                  <a:lnTo>
                    <a:pt x="1931162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19300" h="704850">
                  <a:moveTo>
                    <a:pt x="0" y="0"/>
                  </a:moveTo>
                  <a:lnTo>
                    <a:pt x="88011" y="88011"/>
                  </a:lnTo>
                </a:path>
                <a:path w="2019300" h="704850">
                  <a:moveTo>
                    <a:pt x="0" y="704850"/>
                  </a:moveTo>
                  <a:lnTo>
                    <a:pt x="88011" y="616712"/>
                  </a:lnTo>
                </a:path>
                <a:path w="2019300" h="704850">
                  <a:moveTo>
                    <a:pt x="2019300" y="0"/>
                  </a:moveTo>
                  <a:lnTo>
                    <a:pt x="1931162" y="88011"/>
                  </a:lnTo>
                </a:path>
                <a:path w="2019300" h="704850">
                  <a:moveTo>
                    <a:pt x="2019300" y="704850"/>
                  </a:moveTo>
                  <a:lnTo>
                    <a:pt x="1931162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50412" y="3255200"/>
              <a:ext cx="1843405" cy="528955"/>
            </a:xfrm>
            <a:custGeom>
              <a:avLst/>
              <a:gdLst/>
              <a:ahLst/>
              <a:cxnLst/>
              <a:rect l="l" t="t" r="r" b="b"/>
              <a:pathLst>
                <a:path w="1843404" h="528954">
                  <a:moveTo>
                    <a:pt x="18431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43151" y="528637"/>
                  </a:lnTo>
                  <a:lnTo>
                    <a:pt x="1843151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62401" y="3167126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20193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31162" y="88011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62401" y="3783838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1931162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19300" y="88137"/>
                  </a:lnTo>
                  <a:lnTo>
                    <a:pt x="1931162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62401" y="316712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93563" y="316712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62401" y="3167126"/>
              <a:ext cx="2019300" cy="704850"/>
            </a:xfrm>
            <a:custGeom>
              <a:avLst/>
              <a:gdLst/>
              <a:ahLst/>
              <a:cxnLst/>
              <a:rect l="l" t="t" r="r" b="b"/>
              <a:pathLst>
                <a:path w="2019300" h="704850">
                  <a:moveTo>
                    <a:pt x="88011" y="88011"/>
                  </a:moveTo>
                  <a:lnTo>
                    <a:pt x="1931162" y="88011"/>
                  </a:lnTo>
                  <a:lnTo>
                    <a:pt x="1931162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19300" h="704850">
                  <a:moveTo>
                    <a:pt x="0" y="0"/>
                  </a:moveTo>
                  <a:lnTo>
                    <a:pt x="88011" y="88011"/>
                  </a:lnTo>
                </a:path>
                <a:path w="2019300" h="704850">
                  <a:moveTo>
                    <a:pt x="0" y="704850"/>
                  </a:moveTo>
                  <a:lnTo>
                    <a:pt x="88011" y="616712"/>
                  </a:lnTo>
                </a:path>
                <a:path w="2019300" h="704850">
                  <a:moveTo>
                    <a:pt x="2019300" y="0"/>
                  </a:moveTo>
                  <a:lnTo>
                    <a:pt x="1931162" y="88011"/>
                  </a:lnTo>
                </a:path>
                <a:path w="2019300" h="704850">
                  <a:moveTo>
                    <a:pt x="2019300" y="704850"/>
                  </a:moveTo>
                  <a:lnTo>
                    <a:pt x="1931162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50412" y="3998150"/>
              <a:ext cx="1852930" cy="528955"/>
            </a:xfrm>
            <a:custGeom>
              <a:avLst/>
              <a:gdLst/>
              <a:ahLst/>
              <a:cxnLst/>
              <a:rect l="l" t="t" r="r" b="b"/>
              <a:pathLst>
                <a:path w="1852929" h="528954">
                  <a:moveTo>
                    <a:pt x="1852549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52549" y="528637"/>
                  </a:lnTo>
                  <a:lnTo>
                    <a:pt x="185254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62401" y="3910076"/>
              <a:ext cx="2028825" cy="88265"/>
            </a:xfrm>
            <a:custGeom>
              <a:avLst/>
              <a:gdLst/>
              <a:ahLst/>
              <a:cxnLst/>
              <a:rect l="l" t="t" r="r" b="b"/>
              <a:pathLst>
                <a:path w="2028825" h="88264">
                  <a:moveTo>
                    <a:pt x="2028825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40687" y="88011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62401" y="4526788"/>
              <a:ext cx="2028825" cy="88265"/>
            </a:xfrm>
            <a:custGeom>
              <a:avLst/>
              <a:gdLst/>
              <a:ahLst/>
              <a:cxnLst/>
              <a:rect l="l" t="t" r="r" b="b"/>
              <a:pathLst>
                <a:path w="2028825" h="88264">
                  <a:moveTo>
                    <a:pt x="1940687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28825" y="88137"/>
                  </a:lnTo>
                  <a:lnTo>
                    <a:pt x="1940687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62401" y="39100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03088" y="39100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62401" y="3910076"/>
              <a:ext cx="2028825" cy="704850"/>
            </a:xfrm>
            <a:custGeom>
              <a:avLst/>
              <a:gdLst/>
              <a:ahLst/>
              <a:cxnLst/>
              <a:rect l="l" t="t" r="r" b="b"/>
              <a:pathLst>
                <a:path w="2028825" h="704850">
                  <a:moveTo>
                    <a:pt x="88011" y="88011"/>
                  </a:moveTo>
                  <a:lnTo>
                    <a:pt x="1940687" y="88011"/>
                  </a:lnTo>
                  <a:lnTo>
                    <a:pt x="1940687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28825" h="704850">
                  <a:moveTo>
                    <a:pt x="0" y="0"/>
                  </a:moveTo>
                  <a:lnTo>
                    <a:pt x="88011" y="88011"/>
                  </a:lnTo>
                </a:path>
                <a:path w="2028825" h="704850">
                  <a:moveTo>
                    <a:pt x="0" y="704850"/>
                  </a:moveTo>
                  <a:lnTo>
                    <a:pt x="88011" y="616712"/>
                  </a:lnTo>
                </a:path>
                <a:path w="2028825" h="704850">
                  <a:moveTo>
                    <a:pt x="2028825" y="0"/>
                  </a:moveTo>
                  <a:lnTo>
                    <a:pt x="1940687" y="88011"/>
                  </a:lnTo>
                </a:path>
                <a:path w="2028825" h="704850">
                  <a:moveTo>
                    <a:pt x="2028825" y="704850"/>
                  </a:moveTo>
                  <a:lnTo>
                    <a:pt x="1940687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59937" y="4731575"/>
              <a:ext cx="1852930" cy="528955"/>
            </a:xfrm>
            <a:custGeom>
              <a:avLst/>
              <a:gdLst/>
              <a:ahLst/>
              <a:cxnLst/>
              <a:rect l="l" t="t" r="r" b="b"/>
              <a:pathLst>
                <a:path w="1852929" h="528954">
                  <a:moveTo>
                    <a:pt x="1852549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52549" y="528637"/>
                  </a:lnTo>
                  <a:lnTo>
                    <a:pt x="185254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71926" y="4643501"/>
              <a:ext cx="2028825" cy="88265"/>
            </a:xfrm>
            <a:custGeom>
              <a:avLst/>
              <a:gdLst/>
              <a:ahLst/>
              <a:cxnLst/>
              <a:rect l="l" t="t" r="r" b="b"/>
              <a:pathLst>
                <a:path w="2028825" h="88264">
                  <a:moveTo>
                    <a:pt x="2028825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40687" y="88011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71926" y="5260213"/>
              <a:ext cx="2028825" cy="88265"/>
            </a:xfrm>
            <a:custGeom>
              <a:avLst/>
              <a:gdLst/>
              <a:ahLst/>
              <a:cxnLst/>
              <a:rect l="l" t="t" r="r" b="b"/>
              <a:pathLst>
                <a:path w="2028825" h="88264">
                  <a:moveTo>
                    <a:pt x="1940687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28825" y="88137"/>
                  </a:lnTo>
                  <a:lnTo>
                    <a:pt x="1940687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471926" y="4643501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12613" y="4643501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71926" y="4643501"/>
              <a:ext cx="2028825" cy="704850"/>
            </a:xfrm>
            <a:custGeom>
              <a:avLst/>
              <a:gdLst/>
              <a:ahLst/>
              <a:cxnLst/>
              <a:rect l="l" t="t" r="r" b="b"/>
              <a:pathLst>
                <a:path w="2028825" h="704850">
                  <a:moveTo>
                    <a:pt x="88011" y="88011"/>
                  </a:moveTo>
                  <a:lnTo>
                    <a:pt x="1940687" y="88011"/>
                  </a:lnTo>
                  <a:lnTo>
                    <a:pt x="1940687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28825" h="704850">
                  <a:moveTo>
                    <a:pt x="0" y="0"/>
                  </a:moveTo>
                  <a:lnTo>
                    <a:pt x="88011" y="88011"/>
                  </a:lnTo>
                </a:path>
                <a:path w="2028825" h="704850">
                  <a:moveTo>
                    <a:pt x="0" y="704850"/>
                  </a:moveTo>
                  <a:lnTo>
                    <a:pt x="88011" y="616712"/>
                  </a:lnTo>
                </a:path>
                <a:path w="2028825" h="704850">
                  <a:moveTo>
                    <a:pt x="2028825" y="0"/>
                  </a:moveTo>
                  <a:lnTo>
                    <a:pt x="1940687" y="88011"/>
                  </a:lnTo>
                </a:path>
                <a:path w="2028825" h="704850">
                  <a:moveTo>
                    <a:pt x="2028825" y="704850"/>
                  </a:moveTo>
                  <a:lnTo>
                    <a:pt x="1940687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50412" y="5474500"/>
              <a:ext cx="1843405" cy="528955"/>
            </a:xfrm>
            <a:custGeom>
              <a:avLst/>
              <a:gdLst/>
              <a:ahLst/>
              <a:cxnLst/>
              <a:rect l="l" t="t" r="r" b="b"/>
              <a:pathLst>
                <a:path w="1843404" h="528954">
                  <a:moveTo>
                    <a:pt x="18431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43151" y="528637"/>
                  </a:lnTo>
                  <a:lnTo>
                    <a:pt x="184315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62401" y="5386451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20193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31162" y="88011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A7D9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62401" y="6003137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1931162" y="0"/>
                  </a:moveTo>
                  <a:lnTo>
                    <a:pt x="88011" y="0"/>
                  </a:lnTo>
                  <a:lnTo>
                    <a:pt x="0" y="88099"/>
                  </a:lnTo>
                  <a:lnTo>
                    <a:pt x="2019300" y="88099"/>
                  </a:lnTo>
                  <a:lnTo>
                    <a:pt x="1931162" y="0"/>
                  </a:lnTo>
                  <a:close/>
                </a:path>
              </a:pathLst>
            </a:custGeom>
            <a:solidFill>
              <a:srgbClr val="75A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62401" y="5386451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786"/>
                  </a:lnTo>
                  <a:lnTo>
                    <a:pt x="88011" y="616686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2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93563" y="5386451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686"/>
                  </a:lnTo>
                  <a:lnTo>
                    <a:pt x="88137" y="704786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577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2401" y="5386451"/>
              <a:ext cx="2019300" cy="704850"/>
            </a:xfrm>
            <a:custGeom>
              <a:avLst/>
              <a:gdLst/>
              <a:ahLst/>
              <a:cxnLst/>
              <a:rect l="l" t="t" r="r" b="b"/>
              <a:pathLst>
                <a:path w="2019300" h="704850">
                  <a:moveTo>
                    <a:pt x="88011" y="88011"/>
                  </a:moveTo>
                  <a:lnTo>
                    <a:pt x="1931162" y="88011"/>
                  </a:lnTo>
                  <a:lnTo>
                    <a:pt x="1931162" y="616686"/>
                  </a:lnTo>
                  <a:lnTo>
                    <a:pt x="88011" y="616686"/>
                  </a:lnTo>
                  <a:lnTo>
                    <a:pt x="88011" y="88011"/>
                  </a:lnTo>
                  <a:close/>
                </a:path>
                <a:path w="2019300" h="704850">
                  <a:moveTo>
                    <a:pt x="0" y="0"/>
                  </a:moveTo>
                  <a:lnTo>
                    <a:pt x="88011" y="88011"/>
                  </a:lnTo>
                </a:path>
                <a:path w="2019300" h="704850">
                  <a:moveTo>
                    <a:pt x="0" y="704786"/>
                  </a:moveTo>
                  <a:lnTo>
                    <a:pt x="88011" y="616686"/>
                  </a:lnTo>
                </a:path>
                <a:path w="2019300" h="704850">
                  <a:moveTo>
                    <a:pt x="2019300" y="0"/>
                  </a:moveTo>
                  <a:lnTo>
                    <a:pt x="1931162" y="88011"/>
                  </a:lnTo>
                </a:path>
                <a:path w="2019300" h="704850">
                  <a:moveTo>
                    <a:pt x="2019300" y="704786"/>
                  </a:moveTo>
                  <a:lnTo>
                    <a:pt x="1931162" y="61668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3460813" y="2417826"/>
          <a:ext cx="2019300" cy="366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1108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0.40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10972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2.40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marL="95504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3200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1,364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marL="69215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3200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60,000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3200" b="1" spc="-10" dirty="0">
                          <a:latin typeface="Calibri"/>
                          <a:cs typeface="Calibri"/>
                        </a:rPr>
                        <a:t>17LAKHS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object 69"/>
          <p:cNvSpPr txBox="1"/>
          <p:nvPr/>
        </p:nvSpPr>
        <p:spPr>
          <a:xfrm>
            <a:off x="1828800" y="1877694"/>
            <a:ext cx="92138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YEAR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021201" y="1877694"/>
            <a:ext cx="103124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PRICE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179439" y="3664267"/>
            <a:ext cx="5241925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Black"/>
                <a:cs typeface="Arial Black"/>
              </a:rPr>
              <a:t>*If</a:t>
            </a:r>
            <a:r>
              <a:rPr sz="2000" spc="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FFFF"/>
                </a:solidFill>
                <a:latin typeface="Arial Black"/>
                <a:cs typeface="Arial Black"/>
              </a:rPr>
              <a:t>invest</a:t>
            </a:r>
            <a:r>
              <a:rPr sz="2000" spc="-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FFFF00"/>
                </a:solidFill>
                <a:latin typeface="Arial Black"/>
                <a:cs typeface="Arial Black"/>
              </a:rPr>
              <a:t>Rs.1,000/-</a:t>
            </a:r>
            <a:r>
              <a:rPr sz="2400" spc="5" dirty="0">
                <a:solidFill>
                  <a:srgbClr val="FFFF00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2150" spc="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Arial Black"/>
                <a:cs typeface="Arial Black"/>
              </a:rPr>
              <a:t>Bitcoin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sz="2150" spc="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2010,</a:t>
            </a:r>
            <a:r>
              <a:rPr sz="2150" spc="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Now</a:t>
            </a:r>
            <a:r>
              <a:rPr sz="2150" spc="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its</a:t>
            </a:r>
            <a:r>
              <a:rPr sz="2150" spc="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value</a:t>
            </a:r>
            <a:r>
              <a:rPr sz="2150" spc="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2150" spc="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Arial Black"/>
                <a:cs typeface="Arial Black"/>
              </a:rPr>
              <a:t>around</a:t>
            </a:r>
            <a:endParaRPr sz="2150">
              <a:latin typeface="Arial Black"/>
              <a:cs typeface="Arial Black"/>
            </a:endParaRPr>
          </a:p>
        </p:txBody>
      </p:sp>
      <p:pic>
        <p:nvPicPr>
          <p:cNvPr id="72" name="object 7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200" y="1162050"/>
            <a:ext cx="3000375" cy="2676525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6780276" y="4475226"/>
            <a:ext cx="4813300" cy="1612900"/>
            <a:chOff x="6780276" y="4475226"/>
            <a:chExt cx="4813300" cy="1612900"/>
          </a:xfrm>
        </p:grpSpPr>
        <p:sp>
          <p:nvSpPr>
            <p:cNvPr id="74" name="object 74"/>
            <p:cNvSpPr/>
            <p:nvPr/>
          </p:nvSpPr>
          <p:spPr>
            <a:xfrm>
              <a:off x="6786626" y="4481576"/>
              <a:ext cx="4800600" cy="1600200"/>
            </a:xfrm>
            <a:custGeom>
              <a:avLst/>
              <a:gdLst/>
              <a:ahLst/>
              <a:cxnLst/>
              <a:rect l="l" t="t" r="r" b="b"/>
              <a:pathLst>
                <a:path w="4800600" h="1600200">
                  <a:moveTo>
                    <a:pt x="2400300" y="0"/>
                  </a:moveTo>
                  <a:lnTo>
                    <a:pt x="2330759" y="329"/>
                  </a:lnTo>
                  <a:lnTo>
                    <a:pt x="2261710" y="1310"/>
                  </a:lnTo>
                  <a:lnTo>
                    <a:pt x="2193178" y="2936"/>
                  </a:lnTo>
                  <a:lnTo>
                    <a:pt x="2125189" y="5196"/>
                  </a:lnTo>
                  <a:lnTo>
                    <a:pt x="2057772" y="8082"/>
                  </a:lnTo>
                  <a:lnTo>
                    <a:pt x="1990951" y="11584"/>
                  </a:lnTo>
                  <a:lnTo>
                    <a:pt x="1924755" y="15695"/>
                  </a:lnTo>
                  <a:lnTo>
                    <a:pt x="1859209" y="20405"/>
                  </a:lnTo>
                  <a:lnTo>
                    <a:pt x="1794341" y="25706"/>
                  </a:lnTo>
                  <a:lnTo>
                    <a:pt x="1730176" y="31587"/>
                  </a:lnTo>
                  <a:lnTo>
                    <a:pt x="1666742" y="38042"/>
                  </a:lnTo>
                  <a:lnTo>
                    <a:pt x="1604066" y="45060"/>
                  </a:lnTo>
                  <a:lnTo>
                    <a:pt x="1542173" y="52632"/>
                  </a:lnTo>
                  <a:lnTo>
                    <a:pt x="1481091" y="60751"/>
                  </a:lnTo>
                  <a:lnTo>
                    <a:pt x="1420847" y="69406"/>
                  </a:lnTo>
                  <a:lnTo>
                    <a:pt x="1361466" y="78590"/>
                  </a:lnTo>
                  <a:lnTo>
                    <a:pt x="1302977" y="88292"/>
                  </a:lnTo>
                  <a:lnTo>
                    <a:pt x="1245404" y="98505"/>
                  </a:lnTo>
                  <a:lnTo>
                    <a:pt x="1188776" y="109219"/>
                  </a:lnTo>
                  <a:lnTo>
                    <a:pt x="1133118" y="120426"/>
                  </a:lnTo>
                  <a:lnTo>
                    <a:pt x="1078458" y="132117"/>
                  </a:lnTo>
                  <a:lnTo>
                    <a:pt x="1024822" y="144282"/>
                  </a:lnTo>
                  <a:lnTo>
                    <a:pt x="972237" y="156913"/>
                  </a:lnTo>
                  <a:lnTo>
                    <a:pt x="920729" y="170001"/>
                  </a:lnTo>
                  <a:lnTo>
                    <a:pt x="870325" y="183538"/>
                  </a:lnTo>
                  <a:lnTo>
                    <a:pt x="821052" y="197513"/>
                  </a:lnTo>
                  <a:lnTo>
                    <a:pt x="772937" y="211919"/>
                  </a:lnTo>
                  <a:lnTo>
                    <a:pt x="726005" y="226746"/>
                  </a:lnTo>
                  <a:lnTo>
                    <a:pt x="680285" y="241985"/>
                  </a:lnTo>
                  <a:lnTo>
                    <a:pt x="635802" y="257629"/>
                  </a:lnTo>
                  <a:lnTo>
                    <a:pt x="592583" y="273667"/>
                  </a:lnTo>
                  <a:lnTo>
                    <a:pt x="550655" y="290091"/>
                  </a:lnTo>
                  <a:lnTo>
                    <a:pt x="510044" y="306891"/>
                  </a:lnTo>
                  <a:lnTo>
                    <a:pt x="470778" y="324060"/>
                  </a:lnTo>
                  <a:lnTo>
                    <a:pt x="432882" y="341589"/>
                  </a:lnTo>
                  <a:lnTo>
                    <a:pt x="396384" y="359467"/>
                  </a:lnTo>
                  <a:lnTo>
                    <a:pt x="361311" y="377687"/>
                  </a:lnTo>
                  <a:lnTo>
                    <a:pt x="327688" y="396239"/>
                  </a:lnTo>
                  <a:lnTo>
                    <a:pt x="264901" y="434307"/>
                  </a:lnTo>
                  <a:lnTo>
                    <a:pt x="208239" y="473597"/>
                  </a:lnTo>
                  <a:lnTo>
                    <a:pt x="157913" y="514040"/>
                  </a:lnTo>
                  <a:lnTo>
                    <a:pt x="114138" y="555564"/>
                  </a:lnTo>
                  <a:lnTo>
                    <a:pt x="77126" y="598099"/>
                  </a:lnTo>
                  <a:lnTo>
                    <a:pt x="47092" y="641573"/>
                  </a:lnTo>
                  <a:lnTo>
                    <a:pt x="24249" y="685914"/>
                  </a:lnTo>
                  <a:lnTo>
                    <a:pt x="8809" y="731053"/>
                  </a:lnTo>
                  <a:lnTo>
                    <a:pt x="987" y="776917"/>
                  </a:lnTo>
                  <a:lnTo>
                    <a:pt x="0" y="800100"/>
                  </a:lnTo>
                  <a:lnTo>
                    <a:pt x="987" y="823275"/>
                  </a:lnTo>
                  <a:lnTo>
                    <a:pt x="8809" y="869126"/>
                  </a:lnTo>
                  <a:lnTo>
                    <a:pt x="24249" y="914253"/>
                  </a:lnTo>
                  <a:lnTo>
                    <a:pt x="47092" y="958584"/>
                  </a:lnTo>
                  <a:lnTo>
                    <a:pt x="77126" y="1002049"/>
                  </a:lnTo>
                  <a:lnTo>
                    <a:pt x="114138" y="1044576"/>
                  </a:lnTo>
                  <a:lnTo>
                    <a:pt x="157913" y="1086094"/>
                  </a:lnTo>
                  <a:lnTo>
                    <a:pt x="208239" y="1126531"/>
                  </a:lnTo>
                  <a:lnTo>
                    <a:pt x="264901" y="1165817"/>
                  </a:lnTo>
                  <a:lnTo>
                    <a:pt x="327688" y="1203881"/>
                  </a:lnTo>
                  <a:lnTo>
                    <a:pt x="361311" y="1222432"/>
                  </a:lnTo>
                  <a:lnTo>
                    <a:pt x="396384" y="1240651"/>
                  </a:lnTo>
                  <a:lnTo>
                    <a:pt x="432882" y="1258528"/>
                  </a:lnTo>
                  <a:lnTo>
                    <a:pt x="470778" y="1276056"/>
                  </a:lnTo>
                  <a:lnTo>
                    <a:pt x="510044" y="1293224"/>
                  </a:lnTo>
                  <a:lnTo>
                    <a:pt x="550655" y="1310025"/>
                  </a:lnTo>
                  <a:lnTo>
                    <a:pt x="592583" y="1326448"/>
                  </a:lnTo>
                  <a:lnTo>
                    <a:pt x="635802" y="1342486"/>
                  </a:lnTo>
                  <a:lnTo>
                    <a:pt x="680285" y="1358129"/>
                  </a:lnTo>
                  <a:lnTo>
                    <a:pt x="726005" y="1373369"/>
                  </a:lnTo>
                  <a:lnTo>
                    <a:pt x="772937" y="1388197"/>
                  </a:lnTo>
                  <a:lnTo>
                    <a:pt x="821052" y="1402603"/>
                  </a:lnTo>
                  <a:lnTo>
                    <a:pt x="870325" y="1416579"/>
                  </a:lnTo>
                  <a:lnTo>
                    <a:pt x="920729" y="1430115"/>
                  </a:lnTo>
                  <a:lnTo>
                    <a:pt x="972237" y="1443204"/>
                  </a:lnTo>
                  <a:lnTo>
                    <a:pt x="1024822" y="1455836"/>
                  </a:lnTo>
                  <a:lnTo>
                    <a:pt x="1078458" y="1468002"/>
                  </a:lnTo>
                  <a:lnTo>
                    <a:pt x="1133118" y="1479694"/>
                  </a:lnTo>
                  <a:lnTo>
                    <a:pt x="1188776" y="1490901"/>
                  </a:lnTo>
                  <a:lnTo>
                    <a:pt x="1245404" y="1501617"/>
                  </a:lnTo>
                  <a:lnTo>
                    <a:pt x="1302977" y="1511831"/>
                  </a:lnTo>
                  <a:lnTo>
                    <a:pt x="1361466" y="1521534"/>
                  </a:lnTo>
                  <a:lnTo>
                    <a:pt x="1420847" y="1530719"/>
                  </a:lnTo>
                  <a:lnTo>
                    <a:pt x="1481091" y="1539375"/>
                  </a:lnTo>
                  <a:lnTo>
                    <a:pt x="1542173" y="1547495"/>
                  </a:lnTo>
                  <a:lnTo>
                    <a:pt x="1604066" y="1555068"/>
                  </a:lnTo>
                  <a:lnTo>
                    <a:pt x="1666742" y="1562087"/>
                  </a:lnTo>
                  <a:lnTo>
                    <a:pt x="1730176" y="1568543"/>
                  </a:lnTo>
                  <a:lnTo>
                    <a:pt x="1794341" y="1574425"/>
                  </a:lnTo>
                  <a:lnTo>
                    <a:pt x="1859209" y="1579726"/>
                  </a:lnTo>
                  <a:lnTo>
                    <a:pt x="1924755" y="1584437"/>
                  </a:lnTo>
                  <a:lnTo>
                    <a:pt x="1990951" y="1588549"/>
                  </a:lnTo>
                  <a:lnTo>
                    <a:pt x="2057772" y="1592052"/>
                  </a:lnTo>
                  <a:lnTo>
                    <a:pt x="2125189" y="1594939"/>
                  </a:lnTo>
                  <a:lnTo>
                    <a:pt x="2193178" y="1597199"/>
                  </a:lnTo>
                  <a:lnTo>
                    <a:pt x="2261710" y="1598825"/>
                  </a:lnTo>
                  <a:lnTo>
                    <a:pt x="2330759" y="1599807"/>
                  </a:lnTo>
                  <a:lnTo>
                    <a:pt x="2400300" y="1600136"/>
                  </a:lnTo>
                  <a:lnTo>
                    <a:pt x="2469833" y="1599807"/>
                  </a:lnTo>
                  <a:lnTo>
                    <a:pt x="2538877" y="1598825"/>
                  </a:lnTo>
                  <a:lnTo>
                    <a:pt x="2607403" y="1597199"/>
                  </a:lnTo>
                  <a:lnTo>
                    <a:pt x="2675386" y="1594939"/>
                  </a:lnTo>
                  <a:lnTo>
                    <a:pt x="2742799" y="1592052"/>
                  </a:lnTo>
                  <a:lnTo>
                    <a:pt x="2809616" y="1588549"/>
                  </a:lnTo>
                  <a:lnTo>
                    <a:pt x="2875808" y="1584437"/>
                  </a:lnTo>
                  <a:lnTo>
                    <a:pt x="2941350" y="1579726"/>
                  </a:lnTo>
                  <a:lnTo>
                    <a:pt x="3006216" y="1574425"/>
                  </a:lnTo>
                  <a:lnTo>
                    <a:pt x="3070378" y="1568543"/>
                  </a:lnTo>
                  <a:lnTo>
                    <a:pt x="3133809" y="1562087"/>
                  </a:lnTo>
                  <a:lnTo>
                    <a:pt x="3196483" y="1555068"/>
                  </a:lnTo>
                  <a:lnTo>
                    <a:pt x="3258374" y="1547495"/>
                  </a:lnTo>
                  <a:lnTo>
                    <a:pt x="3319455" y="1539375"/>
                  </a:lnTo>
                  <a:lnTo>
                    <a:pt x="3379698" y="1530719"/>
                  </a:lnTo>
                  <a:lnTo>
                    <a:pt x="3439077" y="1521534"/>
                  </a:lnTo>
                  <a:lnTo>
                    <a:pt x="3497566" y="1511831"/>
                  </a:lnTo>
                  <a:lnTo>
                    <a:pt x="3555138" y="1501617"/>
                  </a:lnTo>
                  <a:lnTo>
                    <a:pt x="3611767" y="1490901"/>
                  </a:lnTo>
                  <a:lnTo>
                    <a:pt x="3667424" y="1479694"/>
                  </a:lnTo>
                  <a:lnTo>
                    <a:pt x="3722085" y="1468002"/>
                  </a:lnTo>
                  <a:lnTo>
                    <a:pt x="3775721" y="1455836"/>
                  </a:lnTo>
                  <a:lnTo>
                    <a:pt x="3828307" y="1443204"/>
                  </a:lnTo>
                  <a:lnTo>
                    <a:pt x="3879816" y="1430115"/>
                  </a:lnTo>
                  <a:lnTo>
                    <a:pt x="3930221" y="1416579"/>
                  </a:lnTo>
                  <a:lnTo>
                    <a:pt x="3979495" y="1402603"/>
                  </a:lnTo>
                  <a:lnTo>
                    <a:pt x="4027612" y="1388197"/>
                  </a:lnTo>
                  <a:lnTo>
                    <a:pt x="4074545" y="1373369"/>
                  </a:lnTo>
                  <a:lnTo>
                    <a:pt x="4120267" y="1358129"/>
                  </a:lnTo>
                  <a:lnTo>
                    <a:pt x="4164752" y="1342486"/>
                  </a:lnTo>
                  <a:lnTo>
                    <a:pt x="4207973" y="1326448"/>
                  </a:lnTo>
                  <a:lnTo>
                    <a:pt x="4249903" y="1310025"/>
                  </a:lnTo>
                  <a:lnTo>
                    <a:pt x="4290516" y="1293224"/>
                  </a:lnTo>
                  <a:lnTo>
                    <a:pt x="4329784" y="1276056"/>
                  </a:lnTo>
                  <a:lnTo>
                    <a:pt x="4367682" y="1258528"/>
                  </a:lnTo>
                  <a:lnTo>
                    <a:pt x="4404182" y="1240651"/>
                  </a:lnTo>
                  <a:lnTo>
                    <a:pt x="4439258" y="1222432"/>
                  </a:lnTo>
                  <a:lnTo>
                    <a:pt x="4472883" y="1203881"/>
                  </a:lnTo>
                  <a:lnTo>
                    <a:pt x="4535674" y="1165817"/>
                  </a:lnTo>
                  <a:lnTo>
                    <a:pt x="4592341" y="1126531"/>
                  </a:lnTo>
                  <a:lnTo>
                    <a:pt x="4642671" y="1086094"/>
                  </a:lnTo>
                  <a:lnTo>
                    <a:pt x="4686450" y="1044576"/>
                  </a:lnTo>
                  <a:lnTo>
                    <a:pt x="4723465" y="1002049"/>
                  </a:lnTo>
                  <a:lnTo>
                    <a:pt x="4753502" y="958584"/>
                  </a:lnTo>
                  <a:lnTo>
                    <a:pt x="4776348" y="914253"/>
                  </a:lnTo>
                  <a:lnTo>
                    <a:pt x="4791789" y="869126"/>
                  </a:lnTo>
                  <a:lnTo>
                    <a:pt x="4799612" y="823275"/>
                  </a:lnTo>
                  <a:lnTo>
                    <a:pt x="4800600" y="800100"/>
                  </a:lnTo>
                  <a:lnTo>
                    <a:pt x="4799612" y="776917"/>
                  </a:lnTo>
                  <a:lnTo>
                    <a:pt x="4791789" y="731053"/>
                  </a:lnTo>
                  <a:lnTo>
                    <a:pt x="4776348" y="685914"/>
                  </a:lnTo>
                  <a:lnTo>
                    <a:pt x="4753502" y="641573"/>
                  </a:lnTo>
                  <a:lnTo>
                    <a:pt x="4723465" y="598099"/>
                  </a:lnTo>
                  <a:lnTo>
                    <a:pt x="4686450" y="555564"/>
                  </a:lnTo>
                  <a:lnTo>
                    <a:pt x="4642671" y="514040"/>
                  </a:lnTo>
                  <a:lnTo>
                    <a:pt x="4592341" y="473597"/>
                  </a:lnTo>
                  <a:lnTo>
                    <a:pt x="4535674" y="434307"/>
                  </a:lnTo>
                  <a:lnTo>
                    <a:pt x="4472883" y="396239"/>
                  </a:lnTo>
                  <a:lnTo>
                    <a:pt x="4439258" y="377687"/>
                  </a:lnTo>
                  <a:lnTo>
                    <a:pt x="4404182" y="359467"/>
                  </a:lnTo>
                  <a:lnTo>
                    <a:pt x="4367682" y="341589"/>
                  </a:lnTo>
                  <a:lnTo>
                    <a:pt x="4329784" y="324060"/>
                  </a:lnTo>
                  <a:lnTo>
                    <a:pt x="4290516" y="306891"/>
                  </a:lnTo>
                  <a:lnTo>
                    <a:pt x="4249903" y="290091"/>
                  </a:lnTo>
                  <a:lnTo>
                    <a:pt x="4207973" y="273667"/>
                  </a:lnTo>
                  <a:lnTo>
                    <a:pt x="4164752" y="257629"/>
                  </a:lnTo>
                  <a:lnTo>
                    <a:pt x="4120267" y="241985"/>
                  </a:lnTo>
                  <a:lnTo>
                    <a:pt x="4074545" y="226746"/>
                  </a:lnTo>
                  <a:lnTo>
                    <a:pt x="4027612" y="211919"/>
                  </a:lnTo>
                  <a:lnTo>
                    <a:pt x="3979495" y="197513"/>
                  </a:lnTo>
                  <a:lnTo>
                    <a:pt x="3930221" y="183538"/>
                  </a:lnTo>
                  <a:lnTo>
                    <a:pt x="3879816" y="170001"/>
                  </a:lnTo>
                  <a:lnTo>
                    <a:pt x="3828307" y="156913"/>
                  </a:lnTo>
                  <a:lnTo>
                    <a:pt x="3775721" y="144282"/>
                  </a:lnTo>
                  <a:lnTo>
                    <a:pt x="3722085" y="132117"/>
                  </a:lnTo>
                  <a:lnTo>
                    <a:pt x="3667424" y="120426"/>
                  </a:lnTo>
                  <a:lnTo>
                    <a:pt x="3611767" y="109219"/>
                  </a:lnTo>
                  <a:lnTo>
                    <a:pt x="3555138" y="98505"/>
                  </a:lnTo>
                  <a:lnTo>
                    <a:pt x="3497566" y="88292"/>
                  </a:lnTo>
                  <a:lnTo>
                    <a:pt x="3439077" y="78590"/>
                  </a:lnTo>
                  <a:lnTo>
                    <a:pt x="3379698" y="69406"/>
                  </a:lnTo>
                  <a:lnTo>
                    <a:pt x="3319455" y="60751"/>
                  </a:lnTo>
                  <a:lnTo>
                    <a:pt x="3258374" y="52632"/>
                  </a:lnTo>
                  <a:lnTo>
                    <a:pt x="3196483" y="45060"/>
                  </a:lnTo>
                  <a:lnTo>
                    <a:pt x="3133809" y="38042"/>
                  </a:lnTo>
                  <a:lnTo>
                    <a:pt x="3070378" y="31587"/>
                  </a:lnTo>
                  <a:lnTo>
                    <a:pt x="3006216" y="25706"/>
                  </a:lnTo>
                  <a:lnTo>
                    <a:pt x="2941350" y="20405"/>
                  </a:lnTo>
                  <a:lnTo>
                    <a:pt x="2875808" y="15695"/>
                  </a:lnTo>
                  <a:lnTo>
                    <a:pt x="2809616" y="11584"/>
                  </a:lnTo>
                  <a:lnTo>
                    <a:pt x="2742799" y="8082"/>
                  </a:lnTo>
                  <a:lnTo>
                    <a:pt x="2675386" y="5196"/>
                  </a:lnTo>
                  <a:lnTo>
                    <a:pt x="2607403" y="2936"/>
                  </a:lnTo>
                  <a:lnTo>
                    <a:pt x="2538877" y="1310"/>
                  </a:lnTo>
                  <a:lnTo>
                    <a:pt x="2469833" y="329"/>
                  </a:lnTo>
                  <a:lnTo>
                    <a:pt x="240030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786626" y="4481576"/>
              <a:ext cx="4800600" cy="1600200"/>
            </a:xfrm>
            <a:custGeom>
              <a:avLst/>
              <a:gdLst/>
              <a:ahLst/>
              <a:cxnLst/>
              <a:rect l="l" t="t" r="r" b="b"/>
              <a:pathLst>
                <a:path w="4800600" h="1600200">
                  <a:moveTo>
                    <a:pt x="0" y="800100"/>
                  </a:moveTo>
                  <a:lnTo>
                    <a:pt x="3933" y="753899"/>
                  </a:lnTo>
                  <a:lnTo>
                    <a:pt x="15590" y="708388"/>
                  </a:lnTo>
                  <a:lnTo>
                    <a:pt x="34758" y="663639"/>
                  </a:lnTo>
                  <a:lnTo>
                    <a:pt x="61224" y="619723"/>
                  </a:lnTo>
                  <a:lnTo>
                    <a:pt x="94773" y="576710"/>
                  </a:lnTo>
                  <a:lnTo>
                    <a:pt x="135193" y="534672"/>
                  </a:lnTo>
                  <a:lnTo>
                    <a:pt x="182270" y="493679"/>
                  </a:lnTo>
                  <a:lnTo>
                    <a:pt x="235791" y="453803"/>
                  </a:lnTo>
                  <a:lnTo>
                    <a:pt x="295542" y="415116"/>
                  </a:lnTo>
                  <a:lnTo>
                    <a:pt x="361311" y="377687"/>
                  </a:lnTo>
                  <a:lnTo>
                    <a:pt x="396384" y="359467"/>
                  </a:lnTo>
                  <a:lnTo>
                    <a:pt x="432882" y="341589"/>
                  </a:lnTo>
                  <a:lnTo>
                    <a:pt x="470778" y="324060"/>
                  </a:lnTo>
                  <a:lnTo>
                    <a:pt x="510044" y="306891"/>
                  </a:lnTo>
                  <a:lnTo>
                    <a:pt x="550655" y="290091"/>
                  </a:lnTo>
                  <a:lnTo>
                    <a:pt x="592583" y="273667"/>
                  </a:lnTo>
                  <a:lnTo>
                    <a:pt x="635802" y="257629"/>
                  </a:lnTo>
                  <a:lnTo>
                    <a:pt x="680285" y="241985"/>
                  </a:lnTo>
                  <a:lnTo>
                    <a:pt x="726005" y="226746"/>
                  </a:lnTo>
                  <a:lnTo>
                    <a:pt x="772937" y="211919"/>
                  </a:lnTo>
                  <a:lnTo>
                    <a:pt x="821052" y="197513"/>
                  </a:lnTo>
                  <a:lnTo>
                    <a:pt x="870325" y="183538"/>
                  </a:lnTo>
                  <a:lnTo>
                    <a:pt x="920729" y="170001"/>
                  </a:lnTo>
                  <a:lnTo>
                    <a:pt x="972237" y="156913"/>
                  </a:lnTo>
                  <a:lnTo>
                    <a:pt x="1024822" y="144282"/>
                  </a:lnTo>
                  <a:lnTo>
                    <a:pt x="1078458" y="132117"/>
                  </a:lnTo>
                  <a:lnTo>
                    <a:pt x="1133118" y="120426"/>
                  </a:lnTo>
                  <a:lnTo>
                    <a:pt x="1188776" y="109219"/>
                  </a:lnTo>
                  <a:lnTo>
                    <a:pt x="1245404" y="98505"/>
                  </a:lnTo>
                  <a:lnTo>
                    <a:pt x="1302977" y="88292"/>
                  </a:lnTo>
                  <a:lnTo>
                    <a:pt x="1361466" y="78590"/>
                  </a:lnTo>
                  <a:lnTo>
                    <a:pt x="1420847" y="69406"/>
                  </a:lnTo>
                  <a:lnTo>
                    <a:pt x="1481091" y="60751"/>
                  </a:lnTo>
                  <a:lnTo>
                    <a:pt x="1542173" y="52632"/>
                  </a:lnTo>
                  <a:lnTo>
                    <a:pt x="1604066" y="45060"/>
                  </a:lnTo>
                  <a:lnTo>
                    <a:pt x="1666742" y="38042"/>
                  </a:lnTo>
                  <a:lnTo>
                    <a:pt x="1730176" y="31587"/>
                  </a:lnTo>
                  <a:lnTo>
                    <a:pt x="1794341" y="25706"/>
                  </a:lnTo>
                  <a:lnTo>
                    <a:pt x="1859209" y="20405"/>
                  </a:lnTo>
                  <a:lnTo>
                    <a:pt x="1924755" y="15695"/>
                  </a:lnTo>
                  <a:lnTo>
                    <a:pt x="1990951" y="11584"/>
                  </a:lnTo>
                  <a:lnTo>
                    <a:pt x="2057772" y="8082"/>
                  </a:lnTo>
                  <a:lnTo>
                    <a:pt x="2125189" y="5196"/>
                  </a:lnTo>
                  <a:lnTo>
                    <a:pt x="2193178" y="2936"/>
                  </a:lnTo>
                  <a:lnTo>
                    <a:pt x="2261710" y="1310"/>
                  </a:lnTo>
                  <a:lnTo>
                    <a:pt x="2330759" y="329"/>
                  </a:lnTo>
                  <a:lnTo>
                    <a:pt x="2400300" y="0"/>
                  </a:lnTo>
                  <a:lnTo>
                    <a:pt x="2469833" y="329"/>
                  </a:lnTo>
                  <a:lnTo>
                    <a:pt x="2538877" y="1310"/>
                  </a:lnTo>
                  <a:lnTo>
                    <a:pt x="2607403" y="2936"/>
                  </a:lnTo>
                  <a:lnTo>
                    <a:pt x="2675386" y="5196"/>
                  </a:lnTo>
                  <a:lnTo>
                    <a:pt x="2742799" y="8082"/>
                  </a:lnTo>
                  <a:lnTo>
                    <a:pt x="2809616" y="11584"/>
                  </a:lnTo>
                  <a:lnTo>
                    <a:pt x="2875808" y="15695"/>
                  </a:lnTo>
                  <a:lnTo>
                    <a:pt x="2941350" y="20405"/>
                  </a:lnTo>
                  <a:lnTo>
                    <a:pt x="3006216" y="25706"/>
                  </a:lnTo>
                  <a:lnTo>
                    <a:pt x="3070378" y="31587"/>
                  </a:lnTo>
                  <a:lnTo>
                    <a:pt x="3133809" y="38042"/>
                  </a:lnTo>
                  <a:lnTo>
                    <a:pt x="3196483" y="45060"/>
                  </a:lnTo>
                  <a:lnTo>
                    <a:pt x="3258374" y="52632"/>
                  </a:lnTo>
                  <a:lnTo>
                    <a:pt x="3319455" y="60751"/>
                  </a:lnTo>
                  <a:lnTo>
                    <a:pt x="3379698" y="69406"/>
                  </a:lnTo>
                  <a:lnTo>
                    <a:pt x="3439077" y="78590"/>
                  </a:lnTo>
                  <a:lnTo>
                    <a:pt x="3497566" y="88292"/>
                  </a:lnTo>
                  <a:lnTo>
                    <a:pt x="3555138" y="98505"/>
                  </a:lnTo>
                  <a:lnTo>
                    <a:pt x="3611767" y="109219"/>
                  </a:lnTo>
                  <a:lnTo>
                    <a:pt x="3667424" y="120426"/>
                  </a:lnTo>
                  <a:lnTo>
                    <a:pt x="3722085" y="132117"/>
                  </a:lnTo>
                  <a:lnTo>
                    <a:pt x="3775721" y="144282"/>
                  </a:lnTo>
                  <a:lnTo>
                    <a:pt x="3828307" y="156913"/>
                  </a:lnTo>
                  <a:lnTo>
                    <a:pt x="3879816" y="170001"/>
                  </a:lnTo>
                  <a:lnTo>
                    <a:pt x="3930221" y="183538"/>
                  </a:lnTo>
                  <a:lnTo>
                    <a:pt x="3979495" y="197513"/>
                  </a:lnTo>
                  <a:lnTo>
                    <a:pt x="4027612" y="211919"/>
                  </a:lnTo>
                  <a:lnTo>
                    <a:pt x="4074545" y="226746"/>
                  </a:lnTo>
                  <a:lnTo>
                    <a:pt x="4120267" y="241985"/>
                  </a:lnTo>
                  <a:lnTo>
                    <a:pt x="4164752" y="257629"/>
                  </a:lnTo>
                  <a:lnTo>
                    <a:pt x="4207973" y="273667"/>
                  </a:lnTo>
                  <a:lnTo>
                    <a:pt x="4249903" y="290091"/>
                  </a:lnTo>
                  <a:lnTo>
                    <a:pt x="4290516" y="306891"/>
                  </a:lnTo>
                  <a:lnTo>
                    <a:pt x="4329784" y="324060"/>
                  </a:lnTo>
                  <a:lnTo>
                    <a:pt x="4367682" y="341589"/>
                  </a:lnTo>
                  <a:lnTo>
                    <a:pt x="4404182" y="359467"/>
                  </a:lnTo>
                  <a:lnTo>
                    <a:pt x="4439258" y="377687"/>
                  </a:lnTo>
                  <a:lnTo>
                    <a:pt x="4472883" y="396239"/>
                  </a:lnTo>
                  <a:lnTo>
                    <a:pt x="4535674" y="434307"/>
                  </a:lnTo>
                  <a:lnTo>
                    <a:pt x="4592341" y="473597"/>
                  </a:lnTo>
                  <a:lnTo>
                    <a:pt x="4642671" y="514040"/>
                  </a:lnTo>
                  <a:lnTo>
                    <a:pt x="4686450" y="555564"/>
                  </a:lnTo>
                  <a:lnTo>
                    <a:pt x="4723465" y="598099"/>
                  </a:lnTo>
                  <a:lnTo>
                    <a:pt x="4753502" y="641573"/>
                  </a:lnTo>
                  <a:lnTo>
                    <a:pt x="4776348" y="685914"/>
                  </a:lnTo>
                  <a:lnTo>
                    <a:pt x="4791789" y="731053"/>
                  </a:lnTo>
                  <a:lnTo>
                    <a:pt x="4799612" y="776917"/>
                  </a:lnTo>
                  <a:lnTo>
                    <a:pt x="4800600" y="800100"/>
                  </a:lnTo>
                  <a:lnTo>
                    <a:pt x="4799612" y="823275"/>
                  </a:lnTo>
                  <a:lnTo>
                    <a:pt x="4791789" y="869126"/>
                  </a:lnTo>
                  <a:lnTo>
                    <a:pt x="4776348" y="914253"/>
                  </a:lnTo>
                  <a:lnTo>
                    <a:pt x="4753502" y="958584"/>
                  </a:lnTo>
                  <a:lnTo>
                    <a:pt x="4723465" y="1002049"/>
                  </a:lnTo>
                  <a:lnTo>
                    <a:pt x="4686450" y="1044576"/>
                  </a:lnTo>
                  <a:lnTo>
                    <a:pt x="4642671" y="1086094"/>
                  </a:lnTo>
                  <a:lnTo>
                    <a:pt x="4592341" y="1126531"/>
                  </a:lnTo>
                  <a:lnTo>
                    <a:pt x="4535674" y="1165817"/>
                  </a:lnTo>
                  <a:lnTo>
                    <a:pt x="4472883" y="1203881"/>
                  </a:lnTo>
                  <a:lnTo>
                    <a:pt x="4439258" y="1222432"/>
                  </a:lnTo>
                  <a:lnTo>
                    <a:pt x="4404182" y="1240651"/>
                  </a:lnTo>
                  <a:lnTo>
                    <a:pt x="4367682" y="1258528"/>
                  </a:lnTo>
                  <a:lnTo>
                    <a:pt x="4329784" y="1276056"/>
                  </a:lnTo>
                  <a:lnTo>
                    <a:pt x="4290516" y="1293224"/>
                  </a:lnTo>
                  <a:lnTo>
                    <a:pt x="4249903" y="1310025"/>
                  </a:lnTo>
                  <a:lnTo>
                    <a:pt x="4207973" y="1326448"/>
                  </a:lnTo>
                  <a:lnTo>
                    <a:pt x="4164752" y="1342486"/>
                  </a:lnTo>
                  <a:lnTo>
                    <a:pt x="4120267" y="1358129"/>
                  </a:lnTo>
                  <a:lnTo>
                    <a:pt x="4074545" y="1373369"/>
                  </a:lnTo>
                  <a:lnTo>
                    <a:pt x="4027612" y="1388197"/>
                  </a:lnTo>
                  <a:lnTo>
                    <a:pt x="3979495" y="1402603"/>
                  </a:lnTo>
                  <a:lnTo>
                    <a:pt x="3930221" y="1416579"/>
                  </a:lnTo>
                  <a:lnTo>
                    <a:pt x="3879816" y="1430115"/>
                  </a:lnTo>
                  <a:lnTo>
                    <a:pt x="3828307" y="1443204"/>
                  </a:lnTo>
                  <a:lnTo>
                    <a:pt x="3775721" y="1455836"/>
                  </a:lnTo>
                  <a:lnTo>
                    <a:pt x="3722085" y="1468002"/>
                  </a:lnTo>
                  <a:lnTo>
                    <a:pt x="3667424" y="1479694"/>
                  </a:lnTo>
                  <a:lnTo>
                    <a:pt x="3611767" y="1490901"/>
                  </a:lnTo>
                  <a:lnTo>
                    <a:pt x="3555138" y="1501617"/>
                  </a:lnTo>
                  <a:lnTo>
                    <a:pt x="3497566" y="1511831"/>
                  </a:lnTo>
                  <a:lnTo>
                    <a:pt x="3439077" y="1521534"/>
                  </a:lnTo>
                  <a:lnTo>
                    <a:pt x="3379698" y="1530719"/>
                  </a:lnTo>
                  <a:lnTo>
                    <a:pt x="3319455" y="1539375"/>
                  </a:lnTo>
                  <a:lnTo>
                    <a:pt x="3258374" y="1547495"/>
                  </a:lnTo>
                  <a:lnTo>
                    <a:pt x="3196483" y="1555068"/>
                  </a:lnTo>
                  <a:lnTo>
                    <a:pt x="3133809" y="1562087"/>
                  </a:lnTo>
                  <a:lnTo>
                    <a:pt x="3070378" y="1568543"/>
                  </a:lnTo>
                  <a:lnTo>
                    <a:pt x="3006216" y="1574425"/>
                  </a:lnTo>
                  <a:lnTo>
                    <a:pt x="2941350" y="1579726"/>
                  </a:lnTo>
                  <a:lnTo>
                    <a:pt x="2875808" y="1584437"/>
                  </a:lnTo>
                  <a:lnTo>
                    <a:pt x="2809616" y="1588549"/>
                  </a:lnTo>
                  <a:lnTo>
                    <a:pt x="2742799" y="1592052"/>
                  </a:lnTo>
                  <a:lnTo>
                    <a:pt x="2675386" y="1594939"/>
                  </a:lnTo>
                  <a:lnTo>
                    <a:pt x="2607403" y="1597199"/>
                  </a:lnTo>
                  <a:lnTo>
                    <a:pt x="2538877" y="1598825"/>
                  </a:lnTo>
                  <a:lnTo>
                    <a:pt x="2469833" y="1599807"/>
                  </a:lnTo>
                  <a:lnTo>
                    <a:pt x="2400300" y="1600136"/>
                  </a:lnTo>
                  <a:lnTo>
                    <a:pt x="2330759" y="1599807"/>
                  </a:lnTo>
                  <a:lnTo>
                    <a:pt x="2261710" y="1598825"/>
                  </a:lnTo>
                  <a:lnTo>
                    <a:pt x="2193178" y="1597199"/>
                  </a:lnTo>
                  <a:lnTo>
                    <a:pt x="2125189" y="1594939"/>
                  </a:lnTo>
                  <a:lnTo>
                    <a:pt x="2057772" y="1592052"/>
                  </a:lnTo>
                  <a:lnTo>
                    <a:pt x="1990951" y="1588549"/>
                  </a:lnTo>
                  <a:lnTo>
                    <a:pt x="1924755" y="1584437"/>
                  </a:lnTo>
                  <a:lnTo>
                    <a:pt x="1859209" y="1579726"/>
                  </a:lnTo>
                  <a:lnTo>
                    <a:pt x="1794341" y="1574425"/>
                  </a:lnTo>
                  <a:lnTo>
                    <a:pt x="1730176" y="1568543"/>
                  </a:lnTo>
                  <a:lnTo>
                    <a:pt x="1666742" y="1562087"/>
                  </a:lnTo>
                  <a:lnTo>
                    <a:pt x="1604066" y="1555068"/>
                  </a:lnTo>
                  <a:lnTo>
                    <a:pt x="1542173" y="1547495"/>
                  </a:lnTo>
                  <a:lnTo>
                    <a:pt x="1481091" y="1539375"/>
                  </a:lnTo>
                  <a:lnTo>
                    <a:pt x="1420847" y="1530719"/>
                  </a:lnTo>
                  <a:lnTo>
                    <a:pt x="1361466" y="1521534"/>
                  </a:lnTo>
                  <a:lnTo>
                    <a:pt x="1302977" y="1511831"/>
                  </a:lnTo>
                  <a:lnTo>
                    <a:pt x="1245404" y="1501617"/>
                  </a:lnTo>
                  <a:lnTo>
                    <a:pt x="1188776" y="1490901"/>
                  </a:lnTo>
                  <a:lnTo>
                    <a:pt x="1133118" y="1479694"/>
                  </a:lnTo>
                  <a:lnTo>
                    <a:pt x="1078458" y="1468002"/>
                  </a:lnTo>
                  <a:lnTo>
                    <a:pt x="1024822" y="1455836"/>
                  </a:lnTo>
                  <a:lnTo>
                    <a:pt x="972237" y="1443204"/>
                  </a:lnTo>
                  <a:lnTo>
                    <a:pt x="920729" y="1430115"/>
                  </a:lnTo>
                  <a:lnTo>
                    <a:pt x="870325" y="1416579"/>
                  </a:lnTo>
                  <a:lnTo>
                    <a:pt x="821052" y="1402603"/>
                  </a:lnTo>
                  <a:lnTo>
                    <a:pt x="772937" y="1388197"/>
                  </a:lnTo>
                  <a:lnTo>
                    <a:pt x="726005" y="1373369"/>
                  </a:lnTo>
                  <a:lnTo>
                    <a:pt x="680285" y="1358129"/>
                  </a:lnTo>
                  <a:lnTo>
                    <a:pt x="635802" y="1342486"/>
                  </a:lnTo>
                  <a:lnTo>
                    <a:pt x="592583" y="1326448"/>
                  </a:lnTo>
                  <a:lnTo>
                    <a:pt x="550655" y="1310025"/>
                  </a:lnTo>
                  <a:lnTo>
                    <a:pt x="510044" y="1293224"/>
                  </a:lnTo>
                  <a:lnTo>
                    <a:pt x="470778" y="1276056"/>
                  </a:lnTo>
                  <a:lnTo>
                    <a:pt x="432882" y="1258528"/>
                  </a:lnTo>
                  <a:lnTo>
                    <a:pt x="396384" y="1240651"/>
                  </a:lnTo>
                  <a:lnTo>
                    <a:pt x="361311" y="1222432"/>
                  </a:lnTo>
                  <a:lnTo>
                    <a:pt x="327688" y="1203881"/>
                  </a:lnTo>
                  <a:lnTo>
                    <a:pt x="264901" y="1165817"/>
                  </a:lnTo>
                  <a:lnTo>
                    <a:pt x="208239" y="1126531"/>
                  </a:lnTo>
                  <a:lnTo>
                    <a:pt x="157913" y="1086094"/>
                  </a:lnTo>
                  <a:lnTo>
                    <a:pt x="114138" y="1044576"/>
                  </a:lnTo>
                  <a:lnTo>
                    <a:pt x="77126" y="1002049"/>
                  </a:lnTo>
                  <a:lnTo>
                    <a:pt x="47092" y="958584"/>
                  </a:lnTo>
                  <a:lnTo>
                    <a:pt x="24249" y="914253"/>
                  </a:lnTo>
                  <a:lnTo>
                    <a:pt x="8809" y="869126"/>
                  </a:lnTo>
                  <a:lnTo>
                    <a:pt x="987" y="823275"/>
                  </a:lnTo>
                  <a:lnTo>
                    <a:pt x="0" y="800100"/>
                  </a:lnTo>
                  <a:close/>
                </a:path>
              </a:pathLst>
            </a:custGeom>
            <a:ln w="127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7591425" y="4971160"/>
            <a:ext cx="31972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FFFFFF"/>
                </a:solidFill>
                <a:latin typeface="Arial Black"/>
                <a:cs typeface="Arial Black"/>
              </a:rPr>
              <a:t>400</a:t>
            </a:r>
            <a:r>
              <a:rPr sz="3600" spc="-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dirty="0">
                <a:solidFill>
                  <a:srgbClr val="FFFFFF"/>
                </a:solidFill>
                <a:latin typeface="Arial Black"/>
                <a:cs typeface="Arial Black"/>
              </a:rPr>
              <a:t>Crores</a:t>
            </a:r>
            <a:r>
              <a:rPr sz="3600" spc="-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Arial Black"/>
                <a:cs typeface="Arial Black"/>
              </a:rPr>
              <a:t>+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950" y="1771586"/>
            <a:ext cx="3338576" cy="45577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22395" y="2741823"/>
            <a:ext cx="6556375" cy="134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54"/>
              </a:lnSpc>
            </a:pPr>
            <a:r>
              <a:rPr sz="3000" b="1" spc="-60" dirty="0">
                <a:solidFill>
                  <a:srgbClr val="FFFFFF"/>
                </a:solidFill>
                <a:latin typeface="Georgia"/>
                <a:cs typeface="Georgia"/>
              </a:rPr>
              <a:t>Based</a:t>
            </a:r>
            <a:r>
              <a:rPr sz="3000" b="1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3000" b="1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75" dirty="0">
                <a:solidFill>
                  <a:srgbClr val="FFFFFF"/>
                </a:solidFill>
                <a:latin typeface="Georgia"/>
                <a:cs typeface="Georgia"/>
              </a:rPr>
              <a:t>Bitcoin</a:t>
            </a:r>
            <a:r>
              <a:rPr sz="3000" b="1" spc="-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50" dirty="0">
                <a:solidFill>
                  <a:srgbClr val="FFFFFF"/>
                </a:solidFill>
                <a:latin typeface="Georgia"/>
                <a:cs typeface="Georgia"/>
              </a:rPr>
              <a:t>,</a:t>
            </a:r>
            <a:endParaRPr sz="3000">
              <a:latin typeface="Georgia"/>
              <a:cs typeface="Georgia"/>
            </a:endParaRPr>
          </a:p>
          <a:p>
            <a:pPr algn="ctr">
              <a:lnSpc>
                <a:spcPts val="3679"/>
              </a:lnSpc>
            </a:pP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As</a:t>
            </a:r>
            <a:r>
              <a:rPr sz="3000" b="1" spc="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3000" b="1" spc="1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now</a:t>
            </a:r>
            <a:r>
              <a:rPr sz="3000" b="1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60" dirty="0">
                <a:solidFill>
                  <a:srgbClr val="FFFFFF"/>
                </a:solidFill>
                <a:latin typeface="Georgia"/>
                <a:cs typeface="Georgia"/>
              </a:rPr>
              <a:t>approx.</a:t>
            </a:r>
            <a:r>
              <a:rPr sz="3000" b="1" spc="2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FFFF00"/>
                </a:solidFill>
                <a:latin typeface="Arial Black"/>
                <a:cs typeface="Arial Black"/>
              </a:rPr>
              <a:t>10782</a:t>
            </a:r>
            <a:r>
              <a:rPr sz="3000" spc="-215" dirty="0">
                <a:solidFill>
                  <a:srgbClr val="FFFF00"/>
                </a:solidFill>
                <a:latin typeface="Arial Black"/>
                <a:cs typeface="Arial Black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Georgia"/>
                <a:cs typeface="Georgia"/>
              </a:rPr>
              <a:t>Cryptos </a:t>
            </a:r>
            <a:r>
              <a:rPr sz="3000" b="1" spc="-25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sz="3000" b="1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Georgia"/>
                <a:cs typeface="Georgia"/>
              </a:rPr>
              <a:t>there</a:t>
            </a:r>
            <a:r>
              <a:rPr sz="3000" b="1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3000" b="1" spc="-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3000" b="1" spc="-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Georgia"/>
                <a:cs typeface="Georgia"/>
              </a:rPr>
              <a:t>market.</a:t>
            </a:r>
            <a:endParaRPr sz="30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700" y="2066798"/>
            <a:ext cx="10139680" cy="2729230"/>
            <a:chOff x="647700" y="2066798"/>
            <a:chExt cx="10139680" cy="27292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0450" y="2562098"/>
              <a:ext cx="7186676" cy="18050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2066798"/>
              <a:ext cx="2671826" cy="27194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4003" y="2084895"/>
              <a:ext cx="4188523" cy="391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1425" y="2733548"/>
              <a:ext cx="1766951" cy="20622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200" y="3467036"/>
              <a:ext cx="3348101" cy="79533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45125" y="2788221"/>
            <a:ext cx="251904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b="1" spc="-10" dirty="0">
                <a:solidFill>
                  <a:srgbClr val="00AF50"/>
                </a:solidFill>
                <a:latin typeface="Corbel"/>
                <a:cs typeface="Corbel"/>
              </a:rPr>
              <a:t>BELDEX</a:t>
            </a:r>
            <a:endParaRPr sz="5400">
              <a:latin typeface="Corbel"/>
              <a:cs typeface="Corbe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34075" y="3695636"/>
            <a:ext cx="2100580" cy="871855"/>
            <a:chOff x="5934075" y="3695636"/>
            <a:chExt cx="2100580" cy="87185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4075" y="3695636"/>
              <a:ext cx="1376299" cy="8715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1800" y="3695636"/>
              <a:ext cx="909637" cy="8715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8525" y="3695636"/>
              <a:ext cx="671512" cy="8715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1400" y="3695636"/>
              <a:ext cx="642937" cy="87153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173851" y="3796919"/>
            <a:ext cx="160083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solidFill>
                  <a:srgbClr val="FFFFCC"/>
                </a:solidFill>
                <a:latin typeface="Calibri"/>
                <a:cs typeface="Calibri"/>
              </a:rPr>
              <a:t>Price</a:t>
            </a:r>
            <a:r>
              <a:rPr sz="3000" spc="-80" dirty="0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CC"/>
                </a:solidFill>
                <a:latin typeface="Calibri"/>
                <a:cs typeface="Calibri"/>
              </a:rPr>
              <a:t>:</a:t>
            </a:r>
            <a:r>
              <a:rPr sz="3000" spc="10" dirty="0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CC"/>
                </a:solidFill>
                <a:latin typeface="Calibri"/>
                <a:cs typeface="Calibri"/>
              </a:rPr>
              <a:t>5</a:t>
            </a:r>
            <a:r>
              <a:rPr sz="3000" spc="-40" dirty="0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CC"/>
                </a:solidFill>
                <a:latin typeface="Calibri"/>
                <a:cs typeface="Calibri"/>
              </a:rPr>
              <a:t>/-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7525" y="1066736"/>
            <a:ext cx="3938651" cy="9096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2540" y="1178305"/>
            <a:ext cx="3206115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u="sng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</a:rPr>
              <a:t>BELDEX</a:t>
            </a:r>
            <a:r>
              <a:rPr sz="3050" u="sng" spc="5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</a:rPr>
              <a:t> </a:t>
            </a:r>
            <a:r>
              <a:rPr sz="3050" u="sng" spc="-1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</a:rPr>
              <a:t>BIOGRAPHY</a:t>
            </a:r>
            <a:endParaRPr sz="3050"/>
          </a:p>
        </p:txBody>
      </p:sp>
      <p:grpSp>
        <p:nvGrpSpPr>
          <p:cNvPr id="4" name="object 4"/>
          <p:cNvGrpSpPr/>
          <p:nvPr/>
        </p:nvGrpSpPr>
        <p:grpSpPr>
          <a:xfrm>
            <a:off x="19050" y="1600136"/>
            <a:ext cx="7228840" cy="4853305"/>
            <a:chOff x="19050" y="1600136"/>
            <a:chExt cx="7228840" cy="48533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6125" y="1600136"/>
              <a:ext cx="3271901" cy="1190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400" y="1809686"/>
              <a:ext cx="4252976" cy="7762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0725" y="3371786"/>
              <a:ext cx="3081401" cy="766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3925" y="3371786"/>
              <a:ext cx="1204912" cy="766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450" y="4105211"/>
              <a:ext cx="2043176" cy="7762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2975" y="4105211"/>
              <a:ext cx="1776476" cy="7762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8350" y="2590736"/>
              <a:ext cx="1614424" cy="7667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3925" y="2590736"/>
              <a:ext cx="1214437" cy="766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0125" y="1981136"/>
              <a:ext cx="128587" cy="44720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67275" y="2009775"/>
              <a:ext cx="21590" cy="4363085"/>
            </a:xfrm>
            <a:custGeom>
              <a:avLst/>
              <a:gdLst/>
              <a:ahLst/>
              <a:cxnLst/>
              <a:rect l="l" t="t" r="r" b="b"/>
              <a:pathLst>
                <a:path w="21589" h="4363085">
                  <a:moveTo>
                    <a:pt x="0" y="0"/>
                  </a:moveTo>
                  <a:lnTo>
                    <a:pt x="21082" y="4362996"/>
                  </a:lnTo>
                </a:path>
              </a:pathLst>
            </a:custGeom>
            <a:ln w="19050">
              <a:solidFill>
                <a:srgbClr val="79FF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4151" y="2528951"/>
              <a:ext cx="5019040" cy="2324100"/>
            </a:xfrm>
            <a:custGeom>
              <a:avLst/>
              <a:gdLst/>
              <a:ahLst/>
              <a:cxnLst/>
              <a:rect l="l" t="t" r="r" b="b"/>
              <a:pathLst>
                <a:path w="5019040" h="2324100">
                  <a:moveTo>
                    <a:pt x="0" y="0"/>
                  </a:moveTo>
                  <a:lnTo>
                    <a:pt x="5018151" y="15112"/>
                  </a:lnTo>
                </a:path>
                <a:path w="5019040" h="2324100">
                  <a:moveTo>
                    <a:pt x="0" y="752475"/>
                  </a:moveTo>
                  <a:lnTo>
                    <a:pt x="5018151" y="761491"/>
                  </a:lnTo>
                </a:path>
                <a:path w="5019040" h="2324100">
                  <a:moveTo>
                    <a:pt x="28575" y="1562100"/>
                  </a:moveTo>
                  <a:lnTo>
                    <a:pt x="5018785" y="1604010"/>
                  </a:lnTo>
                </a:path>
                <a:path w="5019040" h="2324100">
                  <a:moveTo>
                    <a:pt x="0" y="2276475"/>
                  </a:moveTo>
                  <a:lnTo>
                    <a:pt x="5018151" y="2323973"/>
                  </a:lnTo>
                </a:path>
              </a:pathLst>
            </a:custGeom>
            <a:ln w="9525">
              <a:solidFill>
                <a:srgbClr val="79FF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50" y="2295525"/>
              <a:ext cx="2386076" cy="30814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24151" y="5510276"/>
              <a:ext cx="5018405" cy="47625"/>
            </a:xfrm>
            <a:custGeom>
              <a:avLst/>
              <a:gdLst/>
              <a:ahLst/>
              <a:cxnLst/>
              <a:rect l="l" t="t" r="r" b="b"/>
              <a:pathLst>
                <a:path w="5018405" h="47625">
                  <a:moveTo>
                    <a:pt x="0" y="0"/>
                  </a:moveTo>
                  <a:lnTo>
                    <a:pt x="5018151" y="47498"/>
                  </a:lnTo>
                </a:path>
              </a:pathLst>
            </a:custGeom>
            <a:ln w="9525">
              <a:solidFill>
                <a:srgbClr val="79FF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7400" y="4876800"/>
              <a:ext cx="4843526" cy="77628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203450" y="1907857"/>
            <a:ext cx="4411980" cy="3496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25"/>
              </a:spcBef>
              <a:tabLst>
                <a:tab pos="2759710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CRYPTO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BELDEX</a:t>
            </a:r>
            <a:endParaRPr sz="26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3010"/>
              </a:spcBef>
              <a:tabLst>
                <a:tab pos="276161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  <a:endParaRPr sz="2600">
              <a:latin typeface="Calibri"/>
              <a:cs typeface="Calibri"/>
            </a:endParaRPr>
          </a:p>
          <a:p>
            <a:pPr marL="99060" marR="386715" indent="-86995">
              <a:lnSpc>
                <a:spcPct val="187200"/>
              </a:lnSpc>
              <a:spcBef>
                <a:spcPts val="290"/>
              </a:spcBef>
              <a:tabLst>
                <a:tab pos="2757170" algn="l"/>
                <a:tab pos="2777490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EXCHANGE</a:t>
            </a:r>
            <a:r>
              <a:rPr sz="26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LISTING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2019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PROMOTER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	GCC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endParaRPr sz="2600">
              <a:latin typeface="Calibri"/>
              <a:cs typeface="Calibri"/>
            </a:endParaRPr>
          </a:p>
          <a:p>
            <a:pPr marL="83185">
              <a:lnSpc>
                <a:spcPct val="100000"/>
              </a:lnSpc>
              <a:spcBef>
                <a:spcPts val="2955"/>
              </a:spcBef>
              <a:tabLst>
                <a:tab pos="273875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HONGKONG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81200" y="5505450"/>
            <a:ext cx="3233801" cy="77628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189479" y="5606097"/>
            <a:ext cx="100965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SUPPLY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772025" y="5581650"/>
            <a:ext cx="2157730" cy="938530"/>
            <a:chOff x="4772025" y="5581650"/>
            <a:chExt cx="2157730" cy="93853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2025" y="5581650"/>
              <a:ext cx="900112" cy="6524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67325" y="5581650"/>
              <a:ext cx="1290574" cy="6524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1075" y="6029325"/>
              <a:ext cx="1404874" cy="4905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86450" y="6029325"/>
              <a:ext cx="404812" cy="49053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8850" y="6029325"/>
              <a:ext cx="890587" cy="49053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925440" y="5528722"/>
            <a:ext cx="1801495" cy="829944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190"/>
              </a:spcBef>
            </a:pP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990</a:t>
            </a: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alibri"/>
                <a:cs typeface="Calibri"/>
              </a:rPr>
              <a:t>CRORES</a:t>
            </a: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spc="-10" dirty="0">
                <a:solidFill>
                  <a:srgbClr val="79FFB6"/>
                </a:solidFill>
                <a:latin typeface="Calibri"/>
                <a:cs typeface="Calibri"/>
              </a:rPr>
              <a:t>(Total</a:t>
            </a:r>
            <a:r>
              <a:rPr sz="1550" spc="100" dirty="0">
                <a:solidFill>
                  <a:srgbClr val="79FFB6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9FFB6"/>
                </a:solidFill>
                <a:latin typeface="Calibri"/>
                <a:cs typeface="Calibri"/>
              </a:rPr>
              <a:t>Supply</a:t>
            </a:r>
            <a:r>
              <a:rPr sz="1550" spc="-10" dirty="0">
                <a:solidFill>
                  <a:srgbClr val="79FFB6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9FFB6"/>
                </a:solidFill>
                <a:latin typeface="Calibri"/>
                <a:cs typeface="Calibri"/>
              </a:rPr>
              <a:t>–</a:t>
            </a:r>
            <a:r>
              <a:rPr sz="1550" spc="55" dirty="0">
                <a:solidFill>
                  <a:srgbClr val="79FFB6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9FFB6"/>
                </a:solidFill>
                <a:latin typeface="Calibri"/>
                <a:cs typeface="Calibri"/>
              </a:rPr>
              <a:t>9.90B)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210425" y="-9525"/>
            <a:ext cx="109855" cy="6867525"/>
            <a:chOff x="7210425" y="-9525"/>
            <a:chExt cx="109855" cy="6867525"/>
          </a:xfrm>
        </p:grpSpPr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10425" y="0"/>
              <a:ext cx="109537" cy="68580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267575" y="0"/>
              <a:ext cx="635" cy="6835775"/>
            </a:xfrm>
            <a:custGeom>
              <a:avLst/>
              <a:gdLst/>
              <a:ahLst/>
              <a:cxnLst/>
              <a:rect l="l" t="t" r="r" b="b"/>
              <a:pathLst>
                <a:path w="634" h="6835775">
                  <a:moveTo>
                    <a:pt x="253" y="0"/>
                  </a:moveTo>
                  <a:lnTo>
                    <a:pt x="0" y="6835601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495918" y="1286255"/>
            <a:ext cx="260604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u="sng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Tokenomics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543800" y="2162175"/>
            <a:ext cx="2261361" cy="298132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117840" y="2257424"/>
            <a:ext cx="787400" cy="184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5"/>
              </a:spcBef>
            </a:pPr>
            <a:r>
              <a:rPr sz="3000" b="1" spc="-555" dirty="0">
                <a:solidFill>
                  <a:srgbClr val="001F5F"/>
                </a:solidFill>
                <a:latin typeface="Tahoma"/>
                <a:cs typeface="Tahoma"/>
              </a:rPr>
              <a:t>60%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750" b="1" spc="-459" dirty="0">
                <a:solidFill>
                  <a:srgbClr val="001F5F"/>
                </a:solidFill>
                <a:latin typeface="Tahoma"/>
                <a:cs typeface="Tahoma"/>
              </a:rPr>
              <a:t>10%</a:t>
            </a:r>
            <a:endParaRPr sz="2750">
              <a:latin typeface="Tahoma"/>
              <a:cs typeface="Tahoma"/>
            </a:endParaRPr>
          </a:p>
          <a:p>
            <a:pPr marL="97790">
              <a:lnSpc>
                <a:spcPct val="100000"/>
              </a:lnSpc>
              <a:spcBef>
                <a:spcPts val="2460"/>
              </a:spcBef>
            </a:pPr>
            <a:r>
              <a:rPr sz="2450" b="1" spc="-470" dirty="0">
                <a:solidFill>
                  <a:srgbClr val="001F5F"/>
                </a:solidFill>
                <a:latin typeface="Tahoma"/>
                <a:cs typeface="Tahoma"/>
              </a:rPr>
              <a:t>20%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19440" y="4419219"/>
            <a:ext cx="56388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355" dirty="0">
                <a:solidFill>
                  <a:srgbClr val="001F5F"/>
                </a:solidFill>
                <a:latin typeface="Tahoma"/>
                <a:cs typeface="Tahoma"/>
              </a:rPr>
              <a:t>10%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27259" y="2417508"/>
            <a:ext cx="2216150" cy="103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940">
              <a:lnSpc>
                <a:spcPct val="158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Pre</a:t>
            </a:r>
            <a:r>
              <a:rPr sz="21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1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Trebuchet MS"/>
                <a:cs typeface="Trebuchet MS"/>
              </a:rPr>
              <a:t>Public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Sale </a:t>
            </a:r>
            <a:r>
              <a:rPr sz="2100" spc="75" dirty="0">
                <a:solidFill>
                  <a:srgbClr val="FFFFFF"/>
                </a:solidFill>
                <a:latin typeface="Trebuchet MS"/>
                <a:cs typeface="Trebuchet MS"/>
              </a:rPr>
              <a:t>Bounty</a:t>
            </a:r>
            <a:r>
              <a:rPr sz="21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1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Trebuchet MS"/>
                <a:cs typeface="Trebuchet MS"/>
              </a:rPr>
              <a:t>Airdrop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17481" y="3779202"/>
            <a:ext cx="215582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Advisors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820275" y="4425632"/>
            <a:ext cx="214376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10" dirty="0">
                <a:solidFill>
                  <a:srgbClr val="FFFFFF"/>
                </a:solidFill>
                <a:latin typeface="Trebuchet MS"/>
                <a:cs typeface="Trebuchet MS"/>
              </a:rPr>
              <a:t>Reserved</a:t>
            </a:r>
            <a:r>
              <a:rPr sz="21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Tokens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1150" y="876236"/>
            <a:ext cx="1833626" cy="8715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30290" y="971930"/>
            <a:ext cx="133540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10" dirty="0">
                <a:solidFill>
                  <a:srgbClr val="FFFF00"/>
                </a:solidFill>
                <a:latin typeface="Calibri"/>
                <a:cs typeface="Calibri"/>
              </a:rPr>
              <a:t>BITCOIN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6275" y="895286"/>
            <a:ext cx="1728851" cy="8715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42908" y="995680"/>
            <a:ext cx="122555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10" dirty="0">
                <a:solidFill>
                  <a:srgbClr val="FFFF00"/>
                </a:solidFill>
                <a:latin typeface="Calibri"/>
                <a:cs typeface="Calibri"/>
              </a:rPr>
              <a:t>BELDEX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43125" y="857186"/>
            <a:ext cx="2662301" cy="87153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85441" y="952880"/>
            <a:ext cx="216217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FFFF00"/>
                </a:solidFill>
                <a:latin typeface="Calibri"/>
                <a:cs typeface="Calibri"/>
              </a:rPr>
              <a:t>DESCRIPTION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017776" y="1446275"/>
            <a:ext cx="2851150" cy="5194300"/>
            <a:chOff x="2017776" y="1446275"/>
            <a:chExt cx="2851150" cy="5194300"/>
          </a:xfrm>
        </p:grpSpPr>
        <p:sp>
          <p:nvSpPr>
            <p:cNvPr id="10" name="object 10"/>
            <p:cNvSpPr/>
            <p:nvPr/>
          </p:nvSpPr>
          <p:spPr>
            <a:xfrm>
              <a:off x="2024126" y="1452625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80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24126" y="192760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24126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94630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4126" y="145262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24126" y="2033650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80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24126" y="250863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24126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94630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4126" y="203365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24126" y="2614675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80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24126" y="308965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4126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94630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4126" y="261467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24126" y="3205225"/>
              <a:ext cx="2838450" cy="466725"/>
            </a:xfrm>
            <a:custGeom>
              <a:avLst/>
              <a:gdLst/>
              <a:ahLst/>
              <a:cxnLst/>
              <a:rect l="l" t="t" r="r" b="b"/>
              <a:pathLst>
                <a:path w="2838450" h="466725">
                  <a:moveTo>
                    <a:pt x="2771648" y="66675"/>
                  </a:moveTo>
                  <a:lnTo>
                    <a:pt x="66548" y="66675"/>
                  </a:lnTo>
                  <a:lnTo>
                    <a:pt x="66548" y="466725"/>
                  </a:lnTo>
                  <a:lnTo>
                    <a:pt x="2771648" y="466725"/>
                  </a:lnTo>
                  <a:lnTo>
                    <a:pt x="2771648" y="66675"/>
                  </a:lnTo>
                  <a:close/>
                </a:path>
                <a:path w="2838450" h="466725">
                  <a:moveTo>
                    <a:pt x="2838450" y="0"/>
                  </a:moveTo>
                  <a:lnTo>
                    <a:pt x="0" y="0"/>
                  </a:lnTo>
                  <a:lnTo>
                    <a:pt x="66548" y="66548"/>
                  </a:lnTo>
                  <a:lnTo>
                    <a:pt x="2771775" y="6654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24126" y="3671950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771775" y="0"/>
                  </a:moveTo>
                  <a:lnTo>
                    <a:pt x="66548" y="0"/>
                  </a:lnTo>
                  <a:lnTo>
                    <a:pt x="0" y="66675"/>
                  </a:lnTo>
                  <a:lnTo>
                    <a:pt x="2838450" y="66675"/>
                  </a:lnTo>
                  <a:lnTo>
                    <a:pt x="2771775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24126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400"/>
                  </a:lnTo>
                  <a:lnTo>
                    <a:pt x="66548" y="466725"/>
                  </a:lnTo>
                  <a:lnTo>
                    <a:pt x="66548" y="6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5901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548"/>
                  </a:lnTo>
                  <a:lnTo>
                    <a:pt x="0" y="466725"/>
                  </a:lnTo>
                  <a:lnTo>
                    <a:pt x="66675" y="5334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24126" y="3205225"/>
              <a:ext cx="2838450" cy="533400"/>
            </a:xfrm>
            <a:custGeom>
              <a:avLst/>
              <a:gdLst/>
              <a:ahLst/>
              <a:cxnLst/>
              <a:rect l="l" t="t" r="r" b="b"/>
              <a:pathLst>
                <a:path w="2838450" h="533400">
                  <a:moveTo>
                    <a:pt x="66548" y="66548"/>
                  </a:moveTo>
                  <a:lnTo>
                    <a:pt x="2771775" y="66548"/>
                  </a:lnTo>
                  <a:lnTo>
                    <a:pt x="2771775" y="466725"/>
                  </a:lnTo>
                  <a:lnTo>
                    <a:pt x="66548" y="466725"/>
                  </a:lnTo>
                  <a:lnTo>
                    <a:pt x="66548" y="66548"/>
                  </a:lnTo>
                  <a:close/>
                </a:path>
                <a:path w="2838450" h="533400">
                  <a:moveTo>
                    <a:pt x="0" y="0"/>
                  </a:moveTo>
                  <a:lnTo>
                    <a:pt x="66548" y="66548"/>
                  </a:lnTo>
                </a:path>
                <a:path w="2838450" h="533400">
                  <a:moveTo>
                    <a:pt x="0" y="533400"/>
                  </a:moveTo>
                  <a:lnTo>
                    <a:pt x="66548" y="466725"/>
                  </a:lnTo>
                </a:path>
                <a:path w="2838450" h="533400">
                  <a:moveTo>
                    <a:pt x="2838450" y="0"/>
                  </a:moveTo>
                  <a:lnTo>
                    <a:pt x="2771775" y="66548"/>
                  </a:lnTo>
                </a:path>
                <a:path w="2838450" h="533400">
                  <a:moveTo>
                    <a:pt x="2838450" y="533400"/>
                  </a:moveTo>
                  <a:lnTo>
                    <a:pt x="2771775" y="466725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24126" y="3786250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79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24126" y="426123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24126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94630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24126" y="378625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24126" y="4367275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79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24126" y="484225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4126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94630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24126" y="436727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24126" y="4948300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79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24126" y="542328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24126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94630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24126" y="494830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4126" y="5519800"/>
              <a:ext cx="2838450" cy="466725"/>
            </a:xfrm>
            <a:custGeom>
              <a:avLst/>
              <a:gdLst/>
              <a:ahLst/>
              <a:cxnLst/>
              <a:rect l="l" t="t" r="r" b="b"/>
              <a:pathLst>
                <a:path w="2838450" h="466725">
                  <a:moveTo>
                    <a:pt x="2838450" y="0"/>
                  </a:moveTo>
                  <a:lnTo>
                    <a:pt x="0" y="0"/>
                  </a:lnTo>
                  <a:lnTo>
                    <a:pt x="66548" y="66675"/>
                  </a:lnTo>
                  <a:lnTo>
                    <a:pt x="66548" y="466661"/>
                  </a:lnTo>
                  <a:lnTo>
                    <a:pt x="2771648" y="466661"/>
                  </a:lnTo>
                  <a:lnTo>
                    <a:pt x="2771648" y="66675"/>
                  </a:lnTo>
                  <a:lnTo>
                    <a:pt x="2771775" y="66675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24126" y="5986462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771775" y="0"/>
                  </a:moveTo>
                  <a:lnTo>
                    <a:pt x="66548" y="0"/>
                  </a:lnTo>
                  <a:lnTo>
                    <a:pt x="0" y="66675"/>
                  </a:lnTo>
                  <a:lnTo>
                    <a:pt x="2838450" y="66675"/>
                  </a:lnTo>
                  <a:lnTo>
                    <a:pt x="2771775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24126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336"/>
                  </a:lnTo>
                  <a:lnTo>
                    <a:pt x="66548" y="466661"/>
                  </a:lnTo>
                  <a:lnTo>
                    <a:pt x="66548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95901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675"/>
                  </a:lnTo>
                  <a:lnTo>
                    <a:pt x="0" y="466661"/>
                  </a:lnTo>
                  <a:lnTo>
                    <a:pt x="66675" y="533336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24126" y="5519800"/>
              <a:ext cx="2838450" cy="533400"/>
            </a:xfrm>
            <a:custGeom>
              <a:avLst/>
              <a:gdLst/>
              <a:ahLst/>
              <a:cxnLst/>
              <a:rect l="l" t="t" r="r" b="b"/>
              <a:pathLst>
                <a:path w="2838450" h="533400">
                  <a:moveTo>
                    <a:pt x="66548" y="66675"/>
                  </a:moveTo>
                  <a:lnTo>
                    <a:pt x="2771775" y="66675"/>
                  </a:lnTo>
                  <a:lnTo>
                    <a:pt x="2771775" y="466661"/>
                  </a:lnTo>
                  <a:lnTo>
                    <a:pt x="66548" y="466661"/>
                  </a:lnTo>
                  <a:lnTo>
                    <a:pt x="66548" y="66675"/>
                  </a:lnTo>
                  <a:close/>
                </a:path>
                <a:path w="2838450" h="533400">
                  <a:moveTo>
                    <a:pt x="0" y="0"/>
                  </a:moveTo>
                  <a:lnTo>
                    <a:pt x="66548" y="66675"/>
                  </a:lnTo>
                </a:path>
                <a:path w="2838450" h="533400">
                  <a:moveTo>
                    <a:pt x="0" y="533336"/>
                  </a:moveTo>
                  <a:lnTo>
                    <a:pt x="66548" y="466661"/>
                  </a:lnTo>
                </a:path>
                <a:path w="2838450" h="533400">
                  <a:moveTo>
                    <a:pt x="2838450" y="0"/>
                  </a:moveTo>
                  <a:lnTo>
                    <a:pt x="2771775" y="66675"/>
                  </a:lnTo>
                </a:path>
                <a:path w="2838450" h="533400">
                  <a:moveTo>
                    <a:pt x="2838450" y="533336"/>
                  </a:moveTo>
                  <a:lnTo>
                    <a:pt x="2771775" y="46666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4126" y="6091237"/>
              <a:ext cx="2838450" cy="475615"/>
            </a:xfrm>
            <a:custGeom>
              <a:avLst/>
              <a:gdLst/>
              <a:ahLst/>
              <a:cxnLst/>
              <a:rect l="l" t="t" r="r" b="b"/>
              <a:pathLst>
                <a:path w="2838450" h="475615">
                  <a:moveTo>
                    <a:pt x="2838450" y="0"/>
                  </a:moveTo>
                  <a:lnTo>
                    <a:pt x="0" y="0"/>
                  </a:lnTo>
                  <a:lnTo>
                    <a:pt x="67818" y="67868"/>
                  </a:lnTo>
                  <a:lnTo>
                    <a:pt x="67818" y="475056"/>
                  </a:lnTo>
                  <a:lnTo>
                    <a:pt x="2770505" y="475056"/>
                  </a:lnTo>
                  <a:lnTo>
                    <a:pt x="2770505" y="6786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24126" y="6566293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868"/>
                  </a:lnTo>
                  <a:lnTo>
                    <a:pt x="2838450" y="67868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24126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5056"/>
                  </a:lnTo>
                  <a:lnTo>
                    <a:pt x="67818" y="67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94630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68"/>
                  </a:lnTo>
                  <a:lnTo>
                    <a:pt x="0" y="475056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24126" y="6091237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68"/>
                  </a:moveTo>
                  <a:lnTo>
                    <a:pt x="2770504" y="67868"/>
                  </a:lnTo>
                  <a:lnTo>
                    <a:pt x="2770504" y="475056"/>
                  </a:lnTo>
                  <a:lnTo>
                    <a:pt x="67818" y="475056"/>
                  </a:lnTo>
                  <a:lnTo>
                    <a:pt x="67818" y="6786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68"/>
                  </a:lnTo>
                </a:path>
                <a:path w="2838450" h="542925">
                  <a:moveTo>
                    <a:pt x="0" y="542925"/>
                  </a:moveTo>
                  <a:lnTo>
                    <a:pt x="67818" y="475056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6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505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4922901" y="1446275"/>
            <a:ext cx="2841625" cy="5194300"/>
            <a:chOff x="4922901" y="1446275"/>
            <a:chExt cx="2841625" cy="5194300"/>
          </a:xfrm>
        </p:grpSpPr>
        <p:sp>
          <p:nvSpPr>
            <p:cNvPr id="56" name="object 56"/>
            <p:cNvSpPr/>
            <p:nvPr/>
          </p:nvSpPr>
          <p:spPr>
            <a:xfrm>
              <a:off x="4997069" y="1520405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69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929251" y="145262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929251" y="192760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929251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90230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29251" y="1452625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79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997069" y="2101430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69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929251" y="203365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929251" y="250863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929251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690230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929251" y="2033650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79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997069" y="2682455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69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929251" y="261467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929251" y="308965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29251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90230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29251" y="2614675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79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95926" y="3271900"/>
              <a:ext cx="2695575" cy="400050"/>
            </a:xfrm>
            <a:custGeom>
              <a:avLst/>
              <a:gdLst/>
              <a:ahLst/>
              <a:cxnLst/>
              <a:rect l="l" t="t" r="r" b="b"/>
              <a:pathLst>
                <a:path w="2695575" h="400050">
                  <a:moveTo>
                    <a:pt x="2695575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695575" y="400050"/>
                  </a:lnTo>
                  <a:lnTo>
                    <a:pt x="2695575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29251" y="3205225"/>
              <a:ext cx="2828925" cy="66675"/>
            </a:xfrm>
            <a:custGeom>
              <a:avLst/>
              <a:gdLst/>
              <a:ahLst/>
              <a:cxnLst/>
              <a:rect l="l" t="t" r="r" b="b"/>
              <a:pathLst>
                <a:path w="2828925" h="66675">
                  <a:moveTo>
                    <a:pt x="2828925" y="0"/>
                  </a:moveTo>
                  <a:lnTo>
                    <a:pt x="0" y="0"/>
                  </a:lnTo>
                  <a:lnTo>
                    <a:pt x="66675" y="66675"/>
                  </a:lnTo>
                  <a:lnTo>
                    <a:pt x="2762250" y="66675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929251" y="3671950"/>
              <a:ext cx="2828925" cy="66675"/>
            </a:xfrm>
            <a:custGeom>
              <a:avLst/>
              <a:gdLst/>
              <a:ahLst/>
              <a:cxnLst/>
              <a:rect l="l" t="t" r="r" b="b"/>
              <a:pathLst>
                <a:path w="2828925" h="66675">
                  <a:moveTo>
                    <a:pt x="2762250" y="0"/>
                  </a:moveTo>
                  <a:lnTo>
                    <a:pt x="66675" y="0"/>
                  </a:lnTo>
                  <a:lnTo>
                    <a:pt x="0" y="66675"/>
                  </a:lnTo>
                  <a:lnTo>
                    <a:pt x="2828925" y="66675"/>
                  </a:lnTo>
                  <a:lnTo>
                    <a:pt x="2762250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29251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400"/>
                  </a:lnTo>
                  <a:lnTo>
                    <a:pt x="66675" y="466725"/>
                  </a:lnTo>
                  <a:lnTo>
                    <a:pt x="66675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91501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675"/>
                  </a:lnTo>
                  <a:lnTo>
                    <a:pt x="0" y="466725"/>
                  </a:lnTo>
                  <a:lnTo>
                    <a:pt x="66675" y="5334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29251" y="3205225"/>
              <a:ext cx="2828925" cy="533400"/>
            </a:xfrm>
            <a:custGeom>
              <a:avLst/>
              <a:gdLst/>
              <a:ahLst/>
              <a:cxnLst/>
              <a:rect l="l" t="t" r="r" b="b"/>
              <a:pathLst>
                <a:path w="2828925" h="533400">
                  <a:moveTo>
                    <a:pt x="66675" y="66675"/>
                  </a:moveTo>
                  <a:lnTo>
                    <a:pt x="2762250" y="66675"/>
                  </a:lnTo>
                  <a:lnTo>
                    <a:pt x="2762250" y="466725"/>
                  </a:lnTo>
                  <a:lnTo>
                    <a:pt x="66675" y="466725"/>
                  </a:lnTo>
                  <a:lnTo>
                    <a:pt x="66675" y="66675"/>
                  </a:lnTo>
                  <a:close/>
                </a:path>
                <a:path w="2828925" h="533400">
                  <a:moveTo>
                    <a:pt x="0" y="0"/>
                  </a:moveTo>
                  <a:lnTo>
                    <a:pt x="66675" y="66675"/>
                  </a:lnTo>
                </a:path>
                <a:path w="2828925" h="533400">
                  <a:moveTo>
                    <a:pt x="0" y="533400"/>
                  </a:moveTo>
                  <a:lnTo>
                    <a:pt x="66675" y="466725"/>
                  </a:lnTo>
                </a:path>
                <a:path w="2828925" h="533400">
                  <a:moveTo>
                    <a:pt x="2828925" y="0"/>
                  </a:moveTo>
                  <a:lnTo>
                    <a:pt x="2762250" y="66675"/>
                  </a:lnTo>
                </a:path>
                <a:path w="2828925" h="533400">
                  <a:moveTo>
                    <a:pt x="2828925" y="533400"/>
                  </a:moveTo>
                  <a:lnTo>
                    <a:pt x="2762250" y="466725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997069" y="3854030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70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29251" y="378625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29251" y="426123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929251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690230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29251" y="3786250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80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97069" y="4435055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70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29251" y="436727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929251" y="484225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29251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690230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29251" y="4367275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80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97069" y="5016080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70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929251" y="494830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929251" y="542328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29251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90230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929251" y="4948300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80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995926" y="5586412"/>
              <a:ext cx="2695575" cy="400050"/>
            </a:xfrm>
            <a:custGeom>
              <a:avLst/>
              <a:gdLst/>
              <a:ahLst/>
              <a:cxnLst/>
              <a:rect l="l" t="t" r="r" b="b"/>
              <a:pathLst>
                <a:path w="2695575" h="400050">
                  <a:moveTo>
                    <a:pt x="2695575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695575" y="400050"/>
                  </a:lnTo>
                  <a:lnTo>
                    <a:pt x="2695575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929251" y="5519800"/>
              <a:ext cx="2828925" cy="66675"/>
            </a:xfrm>
            <a:custGeom>
              <a:avLst/>
              <a:gdLst/>
              <a:ahLst/>
              <a:cxnLst/>
              <a:rect l="l" t="t" r="r" b="b"/>
              <a:pathLst>
                <a:path w="2828925" h="66675">
                  <a:moveTo>
                    <a:pt x="2828925" y="0"/>
                  </a:moveTo>
                  <a:lnTo>
                    <a:pt x="0" y="0"/>
                  </a:lnTo>
                  <a:lnTo>
                    <a:pt x="66675" y="66675"/>
                  </a:lnTo>
                  <a:lnTo>
                    <a:pt x="2762250" y="66675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929251" y="5986462"/>
              <a:ext cx="2828925" cy="66675"/>
            </a:xfrm>
            <a:custGeom>
              <a:avLst/>
              <a:gdLst/>
              <a:ahLst/>
              <a:cxnLst/>
              <a:rect l="l" t="t" r="r" b="b"/>
              <a:pathLst>
                <a:path w="2828925" h="66675">
                  <a:moveTo>
                    <a:pt x="2762250" y="0"/>
                  </a:moveTo>
                  <a:lnTo>
                    <a:pt x="66675" y="0"/>
                  </a:lnTo>
                  <a:lnTo>
                    <a:pt x="0" y="66675"/>
                  </a:lnTo>
                  <a:lnTo>
                    <a:pt x="2828925" y="66675"/>
                  </a:lnTo>
                  <a:lnTo>
                    <a:pt x="2762250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29251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336"/>
                  </a:lnTo>
                  <a:lnTo>
                    <a:pt x="66675" y="466661"/>
                  </a:lnTo>
                  <a:lnTo>
                    <a:pt x="66675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91501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675"/>
                  </a:lnTo>
                  <a:lnTo>
                    <a:pt x="0" y="466661"/>
                  </a:lnTo>
                  <a:lnTo>
                    <a:pt x="66675" y="533336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929251" y="5519800"/>
              <a:ext cx="2828925" cy="533400"/>
            </a:xfrm>
            <a:custGeom>
              <a:avLst/>
              <a:gdLst/>
              <a:ahLst/>
              <a:cxnLst/>
              <a:rect l="l" t="t" r="r" b="b"/>
              <a:pathLst>
                <a:path w="2828925" h="533400">
                  <a:moveTo>
                    <a:pt x="66675" y="66675"/>
                  </a:moveTo>
                  <a:lnTo>
                    <a:pt x="2762250" y="66675"/>
                  </a:lnTo>
                  <a:lnTo>
                    <a:pt x="2762250" y="466661"/>
                  </a:lnTo>
                  <a:lnTo>
                    <a:pt x="66675" y="466661"/>
                  </a:lnTo>
                  <a:lnTo>
                    <a:pt x="66675" y="66675"/>
                  </a:lnTo>
                  <a:close/>
                </a:path>
                <a:path w="2828925" h="533400">
                  <a:moveTo>
                    <a:pt x="0" y="0"/>
                  </a:moveTo>
                  <a:lnTo>
                    <a:pt x="66675" y="66675"/>
                  </a:lnTo>
                </a:path>
                <a:path w="2828925" h="533400">
                  <a:moveTo>
                    <a:pt x="0" y="533336"/>
                  </a:moveTo>
                  <a:lnTo>
                    <a:pt x="66675" y="466661"/>
                  </a:lnTo>
                </a:path>
                <a:path w="2828925" h="533400">
                  <a:moveTo>
                    <a:pt x="2828925" y="0"/>
                  </a:moveTo>
                  <a:lnTo>
                    <a:pt x="2762250" y="66675"/>
                  </a:lnTo>
                </a:path>
                <a:path w="2828925" h="533400">
                  <a:moveTo>
                    <a:pt x="2828925" y="533336"/>
                  </a:moveTo>
                  <a:lnTo>
                    <a:pt x="2762250" y="46666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997069" y="6159093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70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929251" y="6091237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828925" y="0"/>
                  </a:moveTo>
                  <a:lnTo>
                    <a:pt x="0" y="0"/>
                  </a:lnTo>
                  <a:lnTo>
                    <a:pt x="67818" y="67868"/>
                  </a:lnTo>
                  <a:lnTo>
                    <a:pt x="2760979" y="6786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29251" y="6566293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760979" y="0"/>
                  </a:moveTo>
                  <a:lnTo>
                    <a:pt x="67818" y="0"/>
                  </a:lnTo>
                  <a:lnTo>
                    <a:pt x="0" y="67868"/>
                  </a:lnTo>
                  <a:lnTo>
                    <a:pt x="2828925" y="67868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929251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5056"/>
                  </a:lnTo>
                  <a:lnTo>
                    <a:pt x="67818" y="67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690230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68"/>
                  </a:lnTo>
                  <a:lnTo>
                    <a:pt x="0" y="475056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929251" y="6091237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68"/>
                  </a:moveTo>
                  <a:lnTo>
                    <a:pt x="2760979" y="67868"/>
                  </a:lnTo>
                  <a:lnTo>
                    <a:pt x="2760979" y="475056"/>
                  </a:lnTo>
                  <a:lnTo>
                    <a:pt x="67818" y="475056"/>
                  </a:lnTo>
                  <a:lnTo>
                    <a:pt x="67818" y="6786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68"/>
                  </a:lnTo>
                </a:path>
                <a:path w="2828925" h="542925">
                  <a:moveTo>
                    <a:pt x="0" y="542925"/>
                  </a:moveTo>
                  <a:lnTo>
                    <a:pt x="67818" y="475056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6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505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7818501" y="1446275"/>
            <a:ext cx="2851150" cy="5194300"/>
            <a:chOff x="7818501" y="1446275"/>
            <a:chExt cx="2851150" cy="5194300"/>
          </a:xfrm>
        </p:grpSpPr>
        <p:sp>
          <p:nvSpPr>
            <p:cNvPr id="111" name="object 111"/>
            <p:cNvSpPr/>
            <p:nvPr/>
          </p:nvSpPr>
          <p:spPr>
            <a:xfrm>
              <a:off x="7892669" y="1520418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69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824851" y="145262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24851" y="192760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824851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595355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824851" y="145262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892669" y="2101443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69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824851" y="203365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824851" y="250863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824851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595355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824851" y="203365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892669" y="2682468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69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24851" y="261467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824851" y="308965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24851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595355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824851" y="261467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891399" y="3271900"/>
              <a:ext cx="2705100" cy="400050"/>
            </a:xfrm>
            <a:custGeom>
              <a:avLst/>
              <a:gdLst/>
              <a:ahLst/>
              <a:cxnLst/>
              <a:rect l="l" t="t" r="r" b="b"/>
              <a:pathLst>
                <a:path w="2705100" h="400050">
                  <a:moveTo>
                    <a:pt x="270510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705100" y="400050"/>
                  </a:lnTo>
                  <a:lnTo>
                    <a:pt x="2705100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824851" y="3205225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838450" y="0"/>
                  </a:moveTo>
                  <a:lnTo>
                    <a:pt x="0" y="0"/>
                  </a:lnTo>
                  <a:lnTo>
                    <a:pt x="66548" y="66548"/>
                  </a:lnTo>
                  <a:lnTo>
                    <a:pt x="2771775" y="6654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824851" y="3671950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771775" y="0"/>
                  </a:moveTo>
                  <a:lnTo>
                    <a:pt x="66548" y="0"/>
                  </a:lnTo>
                  <a:lnTo>
                    <a:pt x="0" y="66675"/>
                  </a:lnTo>
                  <a:lnTo>
                    <a:pt x="2838450" y="66675"/>
                  </a:lnTo>
                  <a:lnTo>
                    <a:pt x="2771775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824851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400"/>
                  </a:lnTo>
                  <a:lnTo>
                    <a:pt x="66548" y="466725"/>
                  </a:lnTo>
                  <a:lnTo>
                    <a:pt x="66548" y="6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596626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548"/>
                  </a:lnTo>
                  <a:lnTo>
                    <a:pt x="0" y="466725"/>
                  </a:lnTo>
                  <a:lnTo>
                    <a:pt x="66675" y="5334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24851" y="3205225"/>
              <a:ext cx="2838450" cy="533400"/>
            </a:xfrm>
            <a:custGeom>
              <a:avLst/>
              <a:gdLst/>
              <a:ahLst/>
              <a:cxnLst/>
              <a:rect l="l" t="t" r="r" b="b"/>
              <a:pathLst>
                <a:path w="2838450" h="533400">
                  <a:moveTo>
                    <a:pt x="66548" y="66548"/>
                  </a:moveTo>
                  <a:lnTo>
                    <a:pt x="2771775" y="66548"/>
                  </a:lnTo>
                  <a:lnTo>
                    <a:pt x="2771775" y="466725"/>
                  </a:lnTo>
                  <a:lnTo>
                    <a:pt x="66548" y="466725"/>
                  </a:lnTo>
                  <a:lnTo>
                    <a:pt x="66548" y="66548"/>
                  </a:lnTo>
                  <a:close/>
                </a:path>
                <a:path w="2838450" h="533400">
                  <a:moveTo>
                    <a:pt x="0" y="0"/>
                  </a:moveTo>
                  <a:lnTo>
                    <a:pt x="66548" y="66548"/>
                  </a:lnTo>
                </a:path>
                <a:path w="2838450" h="533400">
                  <a:moveTo>
                    <a:pt x="0" y="533400"/>
                  </a:moveTo>
                  <a:lnTo>
                    <a:pt x="66548" y="466725"/>
                  </a:lnTo>
                </a:path>
                <a:path w="2838450" h="533400">
                  <a:moveTo>
                    <a:pt x="2838450" y="0"/>
                  </a:moveTo>
                  <a:lnTo>
                    <a:pt x="2771775" y="66548"/>
                  </a:lnTo>
                </a:path>
                <a:path w="2838450" h="533400">
                  <a:moveTo>
                    <a:pt x="2838450" y="533400"/>
                  </a:moveTo>
                  <a:lnTo>
                    <a:pt x="2771775" y="466725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892669" y="3854043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70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824851" y="378625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824851" y="426123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24851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595355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824851" y="378625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892669" y="4435068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70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824851" y="436727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824851" y="484225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824851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0595355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824851" y="436727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892669" y="5016093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70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824851" y="494830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824851" y="542328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824851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595355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824851" y="494830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891399" y="5586412"/>
              <a:ext cx="2705100" cy="400050"/>
            </a:xfrm>
            <a:custGeom>
              <a:avLst/>
              <a:gdLst/>
              <a:ahLst/>
              <a:cxnLst/>
              <a:rect l="l" t="t" r="r" b="b"/>
              <a:pathLst>
                <a:path w="2705100" h="400050">
                  <a:moveTo>
                    <a:pt x="270510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705100" y="400050"/>
                  </a:lnTo>
                  <a:lnTo>
                    <a:pt x="2705100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24851" y="5519800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838450" y="0"/>
                  </a:moveTo>
                  <a:lnTo>
                    <a:pt x="0" y="0"/>
                  </a:lnTo>
                  <a:lnTo>
                    <a:pt x="66548" y="66675"/>
                  </a:lnTo>
                  <a:lnTo>
                    <a:pt x="2771775" y="66675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24851" y="5986462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771775" y="0"/>
                  </a:moveTo>
                  <a:lnTo>
                    <a:pt x="66548" y="0"/>
                  </a:lnTo>
                  <a:lnTo>
                    <a:pt x="0" y="66675"/>
                  </a:lnTo>
                  <a:lnTo>
                    <a:pt x="2838450" y="66675"/>
                  </a:lnTo>
                  <a:lnTo>
                    <a:pt x="2771775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24851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336"/>
                  </a:lnTo>
                  <a:lnTo>
                    <a:pt x="66548" y="466661"/>
                  </a:lnTo>
                  <a:lnTo>
                    <a:pt x="66548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596626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675"/>
                  </a:lnTo>
                  <a:lnTo>
                    <a:pt x="0" y="466661"/>
                  </a:lnTo>
                  <a:lnTo>
                    <a:pt x="66675" y="533336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24851" y="5519800"/>
              <a:ext cx="2838450" cy="533400"/>
            </a:xfrm>
            <a:custGeom>
              <a:avLst/>
              <a:gdLst/>
              <a:ahLst/>
              <a:cxnLst/>
              <a:rect l="l" t="t" r="r" b="b"/>
              <a:pathLst>
                <a:path w="2838450" h="533400">
                  <a:moveTo>
                    <a:pt x="66548" y="66675"/>
                  </a:moveTo>
                  <a:lnTo>
                    <a:pt x="2771775" y="66675"/>
                  </a:lnTo>
                  <a:lnTo>
                    <a:pt x="2771775" y="466661"/>
                  </a:lnTo>
                  <a:lnTo>
                    <a:pt x="66548" y="466661"/>
                  </a:lnTo>
                  <a:lnTo>
                    <a:pt x="66548" y="66675"/>
                  </a:lnTo>
                  <a:close/>
                </a:path>
                <a:path w="2838450" h="533400">
                  <a:moveTo>
                    <a:pt x="0" y="0"/>
                  </a:moveTo>
                  <a:lnTo>
                    <a:pt x="66548" y="66675"/>
                  </a:lnTo>
                </a:path>
                <a:path w="2838450" h="533400">
                  <a:moveTo>
                    <a:pt x="0" y="533336"/>
                  </a:moveTo>
                  <a:lnTo>
                    <a:pt x="66548" y="466661"/>
                  </a:lnTo>
                </a:path>
                <a:path w="2838450" h="533400">
                  <a:moveTo>
                    <a:pt x="2838450" y="0"/>
                  </a:moveTo>
                  <a:lnTo>
                    <a:pt x="2771775" y="66675"/>
                  </a:lnTo>
                </a:path>
                <a:path w="2838450" h="533400">
                  <a:moveTo>
                    <a:pt x="2838450" y="533336"/>
                  </a:moveTo>
                  <a:lnTo>
                    <a:pt x="2771775" y="46666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892669" y="6159106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70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824851" y="6091237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838450" y="0"/>
                  </a:moveTo>
                  <a:lnTo>
                    <a:pt x="0" y="0"/>
                  </a:lnTo>
                  <a:lnTo>
                    <a:pt x="67818" y="67868"/>
                  </a:lnTo>
                  <a:lnTo>
                    <a:pt x="2770504" y="6786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824851" y="6566293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868"/>
                  </a:lnTo>
                  <a:lnTo>
                    <a:pt x="2838450" y="67868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824851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5056"/>
                  </a:lnTo>
                  <a:lnTo>
                    <a:pt x="67818" y="67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595355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68"/>
                  </a:lnTo>
                  <a:lnTo>
                    <a:pt x="0" y="475056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824851" y="6091237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68"/>
                  </a:moveTo>
                  <a:lnTo>
                    <a:pt x="2770504" y="67868"/>
                  </a:lnTo>
                  <a:lnTo>
                    <a:pt x="2770504" y="475056"/>
                  </a:lnTo>
                  <a:lnTo>
                    <a:pt x="67818" y="475056"/>
                  </a:lnTo>
                  <a:lnTo>
                    <a:pt x="67818" y="6786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68"/>
                  </a:lnTo>
                </a:path>
                <a:path w="2838450" h="542925">
                  <a:moveTo>
                    <a:pt x="0" y="542925"/>
                  </a:moveTo>
                  <a:lnTo>
                    <a:pt x="67818" y="475056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6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505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5" name="object 165"/>
          <p:cNvGraphicFramePr>
            <a:graphicFrameLocks noGrp="1"/>
          </p:cNvGraphicFramePr>
          <p:nvPr/>
        </p:nvGraphicFramePr>
        <p:xfrm>
          <a:off x="2017776" y="1446275"/>
          <a:ext cx="8639175" cy="518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92201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2008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2D75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2018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2D75B6"/>
                      </a:solidFill>
                      <a:prstDash val="solid"/>
                    </a:lnL>
                    <a:lnR w="12700">
                      <a:solidFill>
                        <a:srgbClr val="2D75B6"/>
                      </a:solidFill>
                      <a:prstDash val="solid"/>
                    </a:lnR>
                    <a:lnT w="12700">
                      <a:solidFill>
                        <a:srgbClr val="2D75B6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715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17</a:t>
                      </a:r>
                      <a:r>
                        <a:rPr sz="26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2555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5/-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2600" b="1" spc="-6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Fee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33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Up</a:t>
                      </a:r>
                      <a:r>
                        <a:rPr sz="2600" b="1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600" b="1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600" b="1" spc="3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5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$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153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0.001$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46037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Technology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46100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Open</a:t>
                      </a:r>
                      <a:r>
                        <a:rPr sz="2600" b="1" spc="-7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Source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Privacy</a:t>
                      </a:r>
                      <a:r>
                        <a:rPr sz="2600" b="1" spc="-1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2600" b="1" spc="-5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A.I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2600" b="1" spc="-9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02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½</a:t>
                      </a: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7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hr.</a:t>
                      </a: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600" b="1" spc="-6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2600" b="1" spc="-5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Lightening</a:t>
                      </a:r>
                      <a:r>
                        <a:rPr sz="2600" b="1" spc="-17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Speed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9048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Utility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marL="83946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Blocks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119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7,58,156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5849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16,14,877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420">
                <a:tc>
                  <a:txBody>
                    <a:bodyPr/>
                    <a:lstStyle/>
                    <a:p>
                      <a:pPr marL="55118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Generation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765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5G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Own</a:t>
                      </a:r>
                      <a:r>
                        <a:rPr sz="2600" b="1" spc="-1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Exchange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66" name="object 166"/>
          <p:cNvGrpSpPr/>
          <p:nvPr/>
        </p:nvGrpSpPr>
        <p:grpSpPr>
          <a:xfrm>
            <a:off x="19050" y="971486"/>
            <a:ext cx="1910080" cy="1233805"/>
            <a:chOff x="19050" y="971486"/>
            <a:chExt cx="1910080" cy="1233805"/>
          </a:xfrm>
        </p:grpSpPr>
        <p:pic>
          <p:nvPicPr>
            <p:cNvPr id="167" name="object 1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800" y="971486"/>
              <a:ext cx="1195387" cy="80486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50" y="1400111"/>
              <a:ext cx="1909826" cy="804862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241617" y="1061338"/>
            <a:ext cx="1370965" cy="8788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85750">
              <a:lnSpc>
                <a:spcPct val="102400"/>
              </a:lnSpc>
              <a:spcBef>
                <a:spcPts val="50"/>
              </a:spcBef>
            </a:pP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BELDEX</a:t>
            </a:r>
            <a:r>
              <a:rPr sz="275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170" name="object 1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875" y="18923"/>
            <a:ext cx="1490599" cy="18812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8100"/>
            <a:ext cx="12191999" cy="68198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4632" y="334010"/>
            <a:ext cx="5454650" cy="869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sz="2750" u="sng" spc="14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CRYPTO</a:t>
            </a:r>
            <a:r>
              <a:rPr sz="2750" u="sng" spc="-2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 </a:t>
            </a:r>
            <a:r>
              <a:rPr sz="2750" u="sng" spc="-3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HISTORY(</a:t>
            </a:r>
            <a:r>
              <a:rPr sz="2750" b="1" u="sng" spc="-30" dirty="0">
                <a:solidFill>
                  <a:srgbClr val="FFFFFF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1LAKH</a:t>
            </a:r>
            <a:r>
              <a:rPr sz="2750" b="1" u="sng" spc="85" dirty="0">
                <a:solidFill>
                  <a:srgbClr val="FFFFFF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750" u="sng" spc="220" dirty="0">
                <a:solidFill>
                  <a:srgbClr val="FFFFFF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COINS)</a:t>
            </a:r>
            <a:r>
              <a:rPr sz="2750" spc="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u="sng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2010</a:t>
            </a:r>
            <a:endParaRPr sz="27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2165" y="1523047"/>
            <a:ext cx="128016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40" dirty="0">
                <a:solidFill>
                  <a:srgbClr val="FFFF00"/>
                </a:solidFill>
                <a:latin typeface="Arial"/>
                <a:cs typeface="Arial"/>
              </a:rPr>
              <a:t>CRYPTOS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7629" y="1520824"/>
            <a:ext cx="121539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10" dirty="0">
                <a:solidFill>
                  <a:srgbClr val="FFFF00"/>
                </a:solidFill>
                <a:latin typeface="Arial"/>
                <a:cs typeface="Arial"/>
              </a:rPr>
              <a:t>PERIODS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8666" y="1505585"/>
            <a:ext cx="322008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71295" algn="l"/>
              </a:tabLst>
            </a:pPr>
            <a:r>
              <a:rPr sz="2100" b="1" spc="-10" dirty="0">
                <a:solidFill>
                  <a:srgbClr val="FFFF00"/>
                </a:solidFill>
                <a:latin typeface="Arial"/>
                <a:cs typeface="Arial"/>
              </a:rPr>
              <a:t>PRICE</a:t>
            </a:r>
            <a:r>
              <a:rPr sz="21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2100" b="1" spc="-10" dirty="0">
                <a:solidFill>
                  <a:srgbClr val="FFFF00"/>
                </a:solidFill>
                <a:latin typeface="Arial"/>
                <a:cs typeface="Arial"/>
              </a:rPr>
              <a:t>INVESTMENT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9634" y="1531302"/>
            <a:ext cx="155003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FFF00"/>
                </a:solidFill>
                <a:latin typeface="Arial"/>
                <a:cs typeface="Arial"/>
              </a:rPr>
              <a:t>CUR</a:t>
            </a:r>
            <a:r>
              <a:rPr sz="2100" b="1" spc="-40" dirty="0">
                <a:solidFill>
                  <a:srgbClr val="FFFF00"/>
                </a:solidFill>
                <a:latin typeface="Arial"/>
                <a:cs typeface="Arial"/>
              </a:rPr>
              <a:t> VALUE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6890" y="1530349"/>
            <a:ext cx="13474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20" dirty="0">
                <a:solidFill>
                  <a:srgbClr val="FFFF00"/>
                </a:solidFill>
                <a:latin typeface="Arial"/>
                <a:cs typeface="Arial"/>
              </a:rPr>
              <a:t>CUR</a:t>
            </a:r>
            <a:r>
              <a:rPr sz="2100" b="1" spc="-16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700" b="1" spc="-15" baseline="1543" dirty="0">
                <a:solidFill>
                  <a:srgbClr val="FFFF00"/>
                </a:solidFill>
                <a:latin typeface="Arial"/>
                <a:cs typeface="Arial"/>
              </a:rPr>
              <a:t>PRICE</a:t>
            </a:r>
            <a:endParaRPr sz="2700" baseline="1543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3712" y="1970151"/>
            <a:ext cx="11138535" cy="4441825"/>
            <a:chOff x="493712" y="1970151"/>
            <a:chExt cx="11138535" cy="4441825"/>
          </a:xfrm>
        </p:grpSpPr>
        <p:sp>
          <p:nvSpPr>
            <p:cNvPr id="12" name="object 12"/>
            <p:cNvSpPr/>
            <p:nvPr/>
          </p:nvSpPr>
          <p:spPr>
            <a:xfrm>
              <a:off x="600075" y="206692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587" y="1976501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5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9587" y="260985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5">
                  <a:moveTo>
                    <a:pt x="1909762" y="0"/>
                  </a:moveTo>
                  <a:lnTo>
                    <a:pt x="90487" y="0"/>
                  </a:lnTo>
                  <a:lnTo>
                    <a:pt x="0" y="90550"/>
                  </a:lnTo>
                  <a:lnTo>
                    <a:pt x="2000313" y="90550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9587" y="19765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19350" y="19765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587" y="1976501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900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00325" y="206692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09901" y="197650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5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09901" y="260985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5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09901" y="19765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71925" y="19765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09901" y="197650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81475" y="2076450"/>
              <a:ext cx="1781175" cy="542925"/>
            </a:xfrm>
            <a:custGeom>
              <a:avLst/>
              <a:gdLst/>
              <a:ahLst/>
              <a:cxnLst/>
              <a:rect l="l" t="t" r="r" b="b"/>
              <a:pathLst>
                <a:path w="1781175" h="542925">
                  <a:moveTo>
                    <a:pt x="17811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81175" y="542925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91051" y="1986026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5">
                  <a:moveTo>
                    <a:pt x="196215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71599" y="90424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91051" y="2619375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5">
                  <a:moveTo>
                    <a:pt x="187159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62150" y="90550"/>
                  </a:lnTo>
                  <a:lnTo>
                    <a:pt x="187159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1051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62650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91051" y="1986026"/>
              <a:ext cx="1962150" cy="723900"/>
            </a:xfrm>
            <a:custGeom>
              <a:avLst/>
              <a:gdLst/>
              <a:ahLst/>
              <a:cxnLst/>
              <a:rect l="l" t="t" r="r" b="b"/>
              <a:pathLst>
                <a:path w="1962150" h="723900">
                  <a:moveTo>
                    <a:pt x="90424" y="90424"/>
                  </a:moveTo>
                  <a:lnTo>
                    <a:pt x="1871599" y="90424"/>
                  </a:lnTo>
                  <a:lnTo>
                    <a:pt x="187159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62150" h="723900">
                  <a:moveTo>
                    <a:pt x="0" y="0"/>
                  </a:moveTo>
                  <a:lnTo>
                    <a:pt x="90424" y="90424"/>
                  </a:lnTo>
                </a:path>
                <a:path w="1962150" h="723900">
                  <a:moveTo>
                    <a:pt x="0" y="723900"/>
                  </a:moveTo>
                  <a:lnTo>
                    <a:pt x="90424" y="633349"/>
                  </a:lnTo>
                </a:path>
                <a:path w="1962150" h="723900">
                  <a:moveTo>
                    <a:pt x="1962150" y="0"/>
                  </a:moveTo>
                  <a:lnTo>
                    <a:pt x="1871599" y="90424"/>
                  </a:lnTo>
                </a:path>
                <a:path w="1962150" h="723900">
                  <a:moveTo>
                    <a:pt x="1962150" y="723900"/>
                  </a:moveTo>
                  <a:lnTo>
                    <a:pt x="187159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81725" y="2076450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91301" y="1986026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5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91301" y="2619375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5">
                  <a:moveTo>
                    <a:pt x="1843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33575" y="90550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91301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34325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1301" y="1986026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900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900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43875" y="2076450"/>
              <a:ext cx="1381125" cy="542925"/>
            </a:xfrm>
            <a:custGeom>
              <a:avLst/>
              <a:gdLst/>
              <a:ahLst/>
              <a:cxnLst/>
              <a:rect l="l" t="t" r="r" b="b"/>
              <a:pathLst>
                <a:path w="1381125" h="542925">
                  <a:moveTo>
                    <a:pt x="13811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81125" y="542925"/>
                  </a:lnTo>
                  <a:lnTo>
                    <a:pt x="138112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53451" y="1986026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5">
                  <a:moveTo>
                    <a:pt x="15621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71549" y="90424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53451" y="2619375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5">
                  <a:moveTo>
                    <a:pt x="14715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62100" y="9055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53451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525000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053451" y="1986026"/>
              <a:ext cx="1562100" cy="723900"/>
            </a:xfrm>
            <a:custGeom>
              <a:avLst/>
              <a:gdLst/>
              <a:ahLst/>
              <a:cxnLst/>
              <a:rect l="l" t="t" r="r" b="b"/>
              <a:pathLst>
                <a:path w="1562100" h="723900">
                  <a:moveTo>
                    <a:pt x="90424" y="90424"/>
                  </a:moveTo>
                  <a:lnTo>
                    <a:pt x="1471549" y="90424"/>
                  </a:lnTo>
                  <a:lnTo>
                    <a:pt x="14715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62100" h="723900">
                  <a:moveTo>
                    <a:pt x="0" y="0"/>
                  </a:moveTo>
                  <a:lnTo>
                    <a:pt x="90424" y="90424"/>
                  </a:lnTo>
                </a:path>
                <a:path w="1562100" h="723900">
                  <a:moveTo>
                    <a:pt x="0" y="723900"/>
                  </a:moveTo>
                  <a:lnTo>
                    <a:pt x="90424" y="633349"/>
                  </a:lnTo>
                </a:path>
                <a:path w="1562100" h="723900">
                  <a:moveTo>
                    <a:pt x="1562100" y="0"/>
                  </a:moveTo>
                  <a:lnTo>
                    <a:pt x="1471549" y="90424"/>
                  </a:lnTo>
                </a:path>
                <a:path w="1562100" h="723900">
                  <a:moveTo>
                    <a:pt x="1562100" y="723900"/>
                  </a:moveTo>
                  <a:lnTo>
                    <a:pt x="147154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34550" y="2076450"/>
              <a:ext cx="1800225" cy="542925"/>
            </a:xfrm>
            <a:custGeom>
              <a:avLst/>
              <a:gdLst/>
              <a:ahLst/>
              <a:cxnLst/>
              <a:rect l="l" t="t" r="r" b="b"/>
              <a:pathLst>
                <a:path w="1800225" h="542925">
                  <a:moveTo>
                    <a:pt x="18002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00225" y="542925"/>
                  </a:lnTo>
                  <a:lnTo>
                    <a:pt x="180022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644126" y="1986026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5">
                  <a:moveTo>
                    <a:pt x="19812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90649" y="90424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644126" y="2619375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5">
                  <a:moveTo>
                    <a:pt x="18906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81200" y="90550"/>
                  </a:lnTo>
                  <a:lnTo>
                    <a:pt x="1890649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644126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534775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644126" y="1986026"/>
              <a:ext cx="1981200" cy="723900"/>
            </a:xfrm>
            <a:custGeom>
              <a:avLst/>
              <a:gdLst/>
              <a:ahLst/>
              <a:cxnLst/>
              <a:rect l="l" t="t" r="r" b="b"/>
              <a:pathLst>
                <a:path w="1981200" h="723900">
                  <a:moveTo>
                    <a:pt x="90424" y="90424"/>
                  </a:moveTo>
                  <a:lnTo>
                    <a:pt x="1890649" y="90424"/>
                  </a:lnTo>
                  <a:lnTo>
                    <a:pt x="18906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81200" h="723900">
                  <a:moveTo>
                    <a:pt x="0" y="0"/>
                  </a:moveTo>
                  <a:lnTo>
                    <a:pt x="90424" y="90424"/>
                  </a:lnTo>
                </a:path>
                <a:path w="1981200" h="723900">
                  <a:moveTo>
                    <a:pt x="0" y="723900"/>
                  </a:moveTo>
                  <a:lnTo>
                    <a:pt x="90424" y="633349"/>
                  </a:lnTo>
                </a:path>
                <a:path w="1981200" h="723900">
                  <a:moveTo>
                    <a:pt x="1981200" y="0"/>
                  </a:moveTo>
                  <a:lnTo>
                    <a:pt x="1890649" y="90424"/>
                  </a:lnTo>
                </a:path>
                <a:path w="1981200" h="723900">
                  <a:moveTo>
                    <a:pt x="1981200" y="723900"/>
                  </a:moveTo>
                  <a:lnTo>
                    <a:pt x="1890649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0075" y="280987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09587" y="2719451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5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9587" y="335280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550"/>
                  </a:lnTo>
                  <a:lnTo>
                    <a:pt x="2000313" y="90550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9587" y="27194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19350" y="27194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9587" y="2719451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900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00325" y="280987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09901" y="271945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5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09901" y="335280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09901" y="27194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71925" y="27194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09901" y="271945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181475" y="2819400"/>
              <a:ext cx="1781175" cy="542925"/>
            </a:xfrm>
            <a:custGeom>
              <a:avLst/>
              <a:gdLst/>
              <a:ahLst/>
              <a:cxnLst/>
              <a:rect l="l" t="t" r="r" b="b"/>
              <a:pathLst>
                <a:path w="1781175" h="542925">
                  <a:moveTo>
                    <a:pt x="17811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81175" y="542925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091051" y="2728976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5">
                  <a:moveTo>
                    <a:pt x="196215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71599" y="90424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091051" y="3362325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4">
                  <a:moveTo>
                    <a:pt x="187159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62150" y="90550"/>
                  </a:lnTo>
                  <a:lnTo>
                    <a:pt x="187159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091051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962650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091051" y="2728976"/>
              <a:ext cx="1962150" cy="723900"/>
            </a:xfrm>
            <a:custGeom>
              <a:avLst/>
              <a:gdLst/>
              <a:ahLst/>
              <a:cxnLst/>
              <a:rect l="l" t="t" r="r" b="b"/>
              <a:pathLst>
                <a:path w="1962150" h="723900">
                  <a:moveTo>
                    <a:pt x="90424" y="90424"/>
                  </a:moveTo>
                  <a:lnTo>
                    <a:pt x="1871599" y="90424"/>
                  </a:lnTo>
                  <a:lnTo>
                    <a:pt x="187159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62150" h="723900">
                  <a:moveTo>
                    <a:pt x="0" y="0"/>
                  </a:moveTo>
                  <a:lnTo>
                    <a:pt x="90424" y="90424"/>
                  </a:lnTo>
                </a:path>
                <a:path w="1962150" h="723900">
                  <a:moveTo>
                    <a:pt x="0" y="723900"/>
                  </a:moveTo>
                  <a:lnTo>
                    <a:pt x="90424" y="633349"/>
                  </a:lnTo>
                </a:path>
                <a:path w="1962150" h="723900">
                  <a:moveTo>
                    <a:pt x="1962150" y="0"/>
                  </a:moveTo>
                  <a:lnTo>
                    <a:pt x="1871599" y="90424"/>
                  </a:lnTo>
                </a:path>
                <a:path w="1962150" h="723900">
                  <a:moveTo>
                    <a:pt x="1962150" y="723900"/>
                  </a:moveTo>
                  <a:lnTo>
                    <a:pt x="187159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81725" y="2819400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91301" y="2728976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5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91301" y="3362325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843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33575" y="90550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91301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34325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091301" y="2728976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900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900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143875" y="2819400"/>
              <a:ext cx="1381125" cy="542925"/>
            </a:xfrm>
            <a:custGeom>
              <a:avLst/>
              <a:gdLst/>
              <a:ahLst/>
              <a:cxnLst/>
              <a:rect l="l" t="t" r="r" b="b"/>
              <a:pathLst>
                <a:path w="1381125" h="542925">
                  <a:moveTo>
                    <a:pt x="13811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81125" y="542925"/>
                  </a:lnTo>
                  <a:lnTo>
                    <a:pt x="138112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053451" y="2728976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5">
                  <a:moveTo>
                    <a:pt x="15621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71549" y="90424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053451" y="3362325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4">
                  <a:moveTo>
                    <a:pt x="14715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62100" y="9055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053451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525000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053451" y="2728976"/>
              <a:ext cx="1562100" cy="723900"/>
            </a:xfrm>
            <a:custGeom>
              <a:avLst/>
              <a:gdLst/>
              <a:ahLst/>
              <a:cxnLst/>
              <a:rect l="l" t="t" r="r" b="b"/>
              <a:pathLst>
                <a:path w="1562100" h="723900">
                  <a:moveTo>
                    <a:pt x="90424" y="90424"/>
                  </a:moveTo>
                  <a:lnTo>
                    <a:pt x="1471549" y="90424"/>
                  </a:lnTo>
                  <a:lnTo>
                    <a:pt x="14715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62100" h="723900">
                  <a:moveTo>
                    <a:pt x="0" y="0"/>
                  </a:moveTo>
                  <a:lnTo>
                    <a:pt x="90424" y="90424"/>
                  </a:lnTo>
                </a:path>
                <a:path w="1562100" h="723900">
                  <a:moveTo>
                    <a:pt x="0" y="723900"/>
                  </a:moveTo>
                  <a:lnTo>
                    <a:pt x="90424" y="633349"/>
                  </a:lnTo>
                </a:path>
                <a:path w="1562100" h="723900">
                  <a:moveTo>
                    <a:pt x="1562100" y="0"/>
                  </a:moveTo>
                  <a:lnTo>
                    <a:pt x="1471549" y="90424"/>
                  </a:lnTo>
                </a:path>
                <a:path w="1562100" h="723900">
                  <a:moveTo>
                    <a:pt x="1562100" y="723900"/>
                  </a:moveTo>
                  <a:lnTo>
                    <a:pt x="147154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34550" y="2819400"/>
              <a:ext cx="1800225" cy="542925"/>
            </a:xfrm>
            <a:custGeom>
              <a:avLst/>
              <a:gdLst/>
              <a:ahLst/>
              <a:cxnLst/>
              <a:rect l="l" t="t" r="r" b="b"/>
              <a:pathLst>
                <a:path w="1800225" h="542925">
                  <a:moveTo>
                    <a:pt x="18002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00225" y="542925"/>
                  </a:lnTo>
                  <a:lnTo>
                    <a:pt x="180022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44126" y="2728976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5">
                  <a:moveTo>
                    <a:pt x="19812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90649" y="90424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644126" y="3362325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4">
                  <a:moveTo>
                    <a:pt x="18906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81200" y="90550"/>
                  </a:lnTo>
                  <a:lnTo>
                    <a:pt x="1890649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644126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534775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644126" y="2728976"/>
              <a:ext cx="1981200" cy="723900"/>
            </a:xfrm>
            <a:custGeom>
              <a:avLst/>
              <a:gdLst/>
              <a:ahLst/>
              <a:cxnLst/>
              <a:rect l="l" t="t" r="r" b="b"/>
              <a:pathLst>
                <a:path w="1981200" h="723900">
                  <a:moveTo>
                    <a:pt x="90424" y="90424"/>
                  </a:moveTo>
                  <a:lnTo>
                    <a:pt x="1890649" y="90424"/>
                  </a:lnTo>
                  <a:lnTo>
                    <a:pt x="18906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81200" h="723900">
                  <a:moveTo>
                    <a:pt x="0" y="0"/>
                  </a:moveTo>
                  <a:lnTo>
                    <a:pt x="90424" y="90424"/>
                  </a:lnTo>
                </a:path>
                <a:path w="1981200" h="723900">
                  <a:moveTo>
                    <a:pt x="0" y="723900"/>
                  </a:moveTo>
                  <a:lnTo>
                    <a:pt x="90424" y="633349"/>
                  </a:lnTo>
                </a:path>
                <a:path w="1981200" h="723900">
                  <a:moveTo>
                    <a:pt x="1981200" y="0"/>
                  </a:moveTo>
                  <a:lnTo>
                    <a:pt x="1890649" y="90424"/>
                  </a:lnTo>
                </a:path>
                <a:path w="1981200" h="723900">
                  <a:moveTo>
                    <a:pt x="1981200" y="723900"/>
                  </a:moveTo>
                  <a:lnTo>
                    <a:pt x="1890649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00075" y="353377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09587" y="3443351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9587" y="407670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550"/>
                  </a:lnTo>
                  <a:lnTo>
                    <a:pt x="2000313" y="90550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09587" y="34433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19350" y="34433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09587" y="3443351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900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00325" y="353377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09901" y="344335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509901" y="407670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509901" y="34433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971925" y="34433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09901" y="344335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181475" y="3543300"/>
              <a:ext cx="1781175" cy="542925"/>
            </a:xfrm>
            <a:custGeom>
              <a:avLst/>
              <a:gdLst/>
              <a:ahLst/>
              <a:cxnLst/>
              <a:rect l="l" t="t" r="r" b="b"/>
              <a:pathLst>
                <a:path w="1781175" h="542925">
                  <a:moveTo>
                    <a:pt x="17811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81175" y="542925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091051" y="3452876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4">
                  <a:moveTo>
                    <a:pt x="196215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71599" y="90424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091051" y="4086225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4">
                  <a:moveTo>
                    <a:pt x="187159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62150" y="90550"/>
                  </a:lnTo>
                  <a:lnTo>
                    <a:pt x="187159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091051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962650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91051" y="3452876"/>
              <a:ext cx="1962150" cy="723900"/>
            </a:xfrm>
            <a:custGeom>
              <a:avLst/>
              <a:gdLst/>
              <a:ahLst/>
              <a:cxnLst/>
              <a:rect l="l" t="t" r="r" b="b"/>
              <a:pathLst>
                <a:path w="1962150" h="723900">
                  <a:moveTo>
                    <a:pt x="90424" y="90424"/>
                  </a:moveTo>
                  <a:lnTo>
                    <a:pt x="1871599" y="90424"/>
                  </a:lnTo>
                  <a:lnTo>
                    <a:pt x="187159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62150" h="723900">
                  <a:moveTo>
                    <a:pt x="0" y="0"/>
                  </a:moveTo>
                  <a:lnTo>
                    <a:pt x="90424" y="90424"/>
                  </a:lnTo>
                </a:path>
                <a:path w="1962150" h="723900">
                  <a:moveTo>
                    <a:pt x="0" y="723900"/>
                  </a:moveTo>
                  <a:lnTo>
                    <a:pt x="90424" y="633349"/>
                  </a:lnTo>
                </a:path>
                <a:path w="1962150" h="723900">
                  <a:moveTo>
                    <a:pt x="1962150" y="0"/>
                  </a:moveTo>
                  <a:lnTo>
                    <a:pt x="1871599" y="90424"/>
                  </a:lnTo>
                </a:path>
                <a:path w="1962150" h="723900">
                  <a:moveTo>
                    <a:pt x="1962150" y="723900"/>
                  </a:moveTo>
                  <a:lnTo>
                    <a:pt x="187159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81725" y="3543300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091301" y="3452876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091301" y="4086225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843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33575" y="90550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091301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934325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91301" y="3452876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900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900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143875" y="3543300"/>
              <a:ext cx="1381125" cy="542925"/>
            </a:xfrm>
            <a:custGeom>
              <a:avLst/>
              <a:gdLst/>
              <a:ahLst/>
              <a:cxnLst/>
              <a:rect l="l" t="t" r="r" b="b"/>
              <a:pathLst>
                <a:path w="1381125" h="542925">
                  <a:moveTo>
                    <a:pt x="13811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81125" y="542925"/>
                  </a:lnTo>
                  <a:lnTo>
                    <a:pt x="138112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53451" y="3452876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4">
                  <a:moveTo>
                    <a:pt x="15621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71549" y="90424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53451" y="4086225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4">
                  <a:moveTo>
                    <a:pt x="14715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62100" y="9055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053451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525000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053451" y="3452876"/>
              <a:ext cx="1562100" cy="723900"/>
            </a:xfrm>
            <a:custGeom>
              <a:avLst/>
              <a:gdLst/>
              <a:ahLst/>
              <a:cxnLst/>
              <a:rect l="l" t="t" r="r" b="b"/>
              <a:pathLst>
                <a:path w="1562100" h="723900">
                  <a:moveTo>
                    <a:pt x="90424" y="90424"/>
                  </a:moveTo>
                  <a:lnTo>
                    <a:pt x="1471549" y="90424"/>
                  </a:lnTo>
                  <a:lnTo>
                    <a:pt x="14715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62100" h="723900">
                  <a:moveTo>
                    <a:pt x="0" y="0"/>
                  </a:moveTo>
                  <a:lnTo>
                    <a:pt x="90424" y="90424"/>
                  </a:lnTo>
                </a:path>
                <a:path w="1562100" h="723900">
                  <a:moveTo>
                    <a:pt x="0" y="723900"/>
                  </a:moveTo>
                  <a:lnTo>
                    <a:pt x="90424" y="633349"/>
                  </a:lnTo>
                </a:path>
                <a:path w="1562100" h="723900">
                  <a:moveTo>
                    <a:pt x="1562100" y="0"/>
                  </a:moveTo>
                  <a:lnTo>
                    <a:pt x="1471549" y="90424"/>
                  </a:lnTo>
                </a:path>
                <a:path w="1562100" h="723900">
                  <a:moveTo>
                    <a:pt x="1562100" y="723900"/>
                  </a:moveTo>
                  <a:lnTo>
                    <a:pt x="147154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734550" y="3543300"/>
              <a:ext cx="1800225" cy="542925"/>
            </a:xfrm>
            <a:custGeom>
              <a:avLst/>
              <a:gdLst/>
              <a:ahLst/>
              <a:cxnLst/>
              <a:rect l="l" t="t" r="r" b="b"/>
              <a:pathLst>
                <a:path w="1800225" h="542925">
                  <a:moveTo>
                    <a:pt x="18002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00225" y="542925"/>
                  </a:lnTo>
                  <a:lnTo>
                    <a:pt x="180022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644126" y="3452876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4">
                  <a:moveTo>
                    <a:pt x="19812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90649" y="90424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644126" y="4086225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4">
                  <a:moveTo>
                    <a:pt x="18906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81200" y="90550"/>
                  </a:lnTo>
                  <a:lnTo>
                    <a:pt x="1890649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644126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534775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644126" y="3452876"/>
              <a:ext cx="1981200" cy="723900"/>
            </a:xfrm>
            <a:custGeom>
              <a:avLst/>
              <a:gdLst/>
              <a:ahLst/>
              <a:cxnLst/>
              <a:rect l="l" t="t" r="r" b="b"/>
              <a:pathLst>
                <a:path w="1981200" h="723900">
                  <a:moveTo>
                    <a:pt x="90424" y="90424"/>
                  </a:moveTo>
                  <a:lnTo>
                    <a:pt x="1890649" y="90424"/>
                  </a:lnTo>
                  <a:lnTo>
                    <a:pt x="18906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81200" h="723900">
                  <a:moveTo>
                    <a:pt x="0" y="0"/>
                  </a:moveTo>
                  <a:lnTo>
                    <a:pt x="90424" y="90424"/>
                  </a:lnTo>
                </a:path>
                <a:path w="1981200" h="723900">
                  <a:moveTo>
                    <a:pt x="0" y="723900"/>
                  </a:moveTo>
                  <a:lnTo>
                    <a:pt x="90424" y="633349"/>
                  </a:lnTo>
                </a:path>
                <a:path w="1981200" h="723900">
                  <a:moveTo>
                    <a:pt x="1981200" y="0"/>
                  </a:moveTo>
                  <a:lnTo>
                    <a:pt x="1890649" y="90424"/>
                  </a:lnTo>
                </a:path>
                <a:path w="1981200" h="723900">
                  <a:moveTo>
                    <a:pt x="1981200" y="723900"/>
                  </a:moveTo>
                  <a:lnTo>
                    <a:pt x="1890649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0550" y="427672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00062" y="4186301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00062" y="481965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550"/>
                  </a:lnTo>
                  <a:lnTo>
                    <a:pt x="2000313" y="90550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00062" y="41863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409825" y="41863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00062" y="4186301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900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590800" y="427672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500376" y="418630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00376" y="481965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500376" y="41863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962400" y="41863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00376" y="418630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171950" y="4286250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081526" y="4195826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81124" y="90424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081526" y="4829175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71675" y="90550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081526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962650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081526" y="4195826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24"/>
                  </a:moveTo>
                  <a:lnTo>
                    <a:pt x="1881124" y="90424"/>
                  </a:lnTo>
                  <a:lnTo>
                    <a:pt x="18811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24"/>
                  </a:lnTo>
                </a:path>
                <a:path w="1971675" h="723900">
                  <a:moveTo>
                    <a:pt x="0" y="723900"/>
                  </a:moveTo>
                  <a:lnTo>
                    <a:pt x="90424" y="633349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24"/>
                  </a:lnTo>
                </a:path>
                <a:path w="1971675" h="723900">
                  <a:moveTo>
                    <a:pt x="1971675" y="723900"/>
                  </a:moveTo>
                  <a:lnTo>
                    <a:pt x="18811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172200" y="4286250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081776" y="4195826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81776" y="4829175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843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33575" y="90550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081776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24800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081776" y="4195826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900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900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43875" y="4286250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53451" y="4195826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53451" y="4829175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3451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15475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53451" y="4195826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734550" y="4286250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644126" y="4195826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81124" y="90424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644126" y="4829175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71675" y="90550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644126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1525250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644126" y="4195826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24"/>
                  </a:moveTo>
                  <a:lnTo>
                    <a:pt x="1881124" y="90424"/>
                  </a:lnTo>
                  <a:lnTo>
                    <a:pt x="18811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24"/>
                  </a:lnTo>
                </a:path>
                <a:path w="1971675" h="723900">
                  <a:moveTo>
                    <a:pt x="0" y="723900"/>
                  </a:moveTo>
                  <a:lnTo>
                    <a:pt x="90424" y="633349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24"/>
                  </a:lnTo>
                </a:path>
                <a:path w="1971675" h="723900">
                  <a:moveTo>
                    <a:pt x="1971675" y="723900"/>
                  </a:moveTo>
                  <a:lnTo>
                    <a:pt x="1881124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90550" y="5010150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00062" y="4919726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00062" y="5553075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487"/>
                  </a:lnTo>
                  <a:lnTo>
                    <a:pt x="2000313" y="90487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00062" y="49197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409825" y="49197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00062" y="4919726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836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836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590800" y="5010150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500376" y="4919726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500376" y="5553075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552575" y="90487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500376" y="49197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962400" y="49197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00376" y="4919726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836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836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171950" y="5019675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081526" y="4929251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81124" y="90424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081526" y="5562600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71675" y="90487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081526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962650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081526" y="4929251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24"/>
                  </a:moveTo>
                  <a:lnTo>
                    <a:pt x="1881124" y="90424"/>
                  </a:lnTo>
                  <a:lnTo>
                    <a:pt x="18811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24"/>
                  </a:lnTo>
                </a:path>
                <a:path w="1971675" h="723900">
                  <a:moveTo>
                    <a:pt x="0" y="723836"/>
                  </a:moveTo>
                  <a:lnTo>
                    <a:pt x="90424" y="633349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24"/>
                  </a:lnTo>
                </a:path>
                <a:path w="1971675" h="723900">
                  <a:moveTo>
                    <a:pt x="1971675" y="723836"/>
                  </a:moveTo>
                  <a:lnTo>
                    <a:pt x="18811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172200" y="5019675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081776" y="4929251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081776" y="5562600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8430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33575" y="90487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081776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924800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081776" y="4929251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836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836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143875" y="501967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53451" y="492925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53451" y="556260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552575" y="90487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053451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515475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053451" y="492925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836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836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734550" y="5019675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644126" y="4929251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81124" y="90424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644126" y="5562600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71675" y="90487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644126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525250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644126" y="4929251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24"/>
                  </a:moveTo>
                  <a:lnTo>
                    <a:pt x="1881124" y="90424"/>
                  </a:lnTo>
                  <a:lnTo>
                    <a:pt x="18811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24"/>
                  </a:lnTo>
                </a:path>
                <a:path w="1971675" h="723900">
                  <a:moveTo>
                    <a:pt x="0" y="723836"/>
                  </a:moveTo>
                  <a:lnTo>
                    <a:pt x="90424" y="633349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24"/>
                  </a:lnTo>
                </a:path>
                <a:path w="1971675" h="723900">
                  <a:moveTo>
                    <a:pt x="1971675" y="723836"/>
                  </a:moveTo>
                  <a:lnTo>
                    <a:pt x="1881124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90550" y="574357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00062" y="5653087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2000313" y="0"/>
                  </a:moveTo>
                  <a:lnTo>
                    <a:pt x="0" y="0"/>
                  </a:lnTo>
                  <a:lnTo>
                    <a:pt x="90487" y="90487"/>
                  </a:lnTo>
                  <a:lnTo>
                    <a:pt x="1909762" y="90487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00062" y="628650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487"/>
                  </a:lnTo>
                  <a:lnTo>
                    <a:pt x="2000313" y="90487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00062" y="565308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412"/>
                  </a:lnTo>
                  <a:lnTo>
                    <a:pt x="90487" y="90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409825" y="565308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87"/>
                  </a:lnTo>
                  <a:lnTo>
                    <a:pt x="0" y="633412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00062" y="5653087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87"/>
                  </a:moveTo>
                  <a:lnTo>
                    <a:pt x="1909762" y="90487"/>
                  </a:lnTo>
                  <a:lnTo>
                    <a:pt x="1909762" y="633412"/>
                  </a:lnTo>
                  <a:lnTo>
                    <a:pt x="90487" y="633412"/>
                  </a:lnTo>
                  <a:lnTo>
                    <a:pt x="90487" y="90487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87"/>
                  </a:lnTo>
                </a:path>
                <a:path w="2000885" h="723900">
                  <a:moveTo>
                    <a:pt x="0" y="723900"/>
                  </a:moveTo>
                  <a:lnTo>
                    <a:pt x="90487" y="633412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87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4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500376" y="5653087"/>
              <a:ext cx="1552575" cy="361950"/>
            </a:xfrm>
            <a:custGeom>
              <a:avLst/>
              <a:gdLst/>
              <a:ahLst/>
              <a:cxnLst/>
              <a:rect l="l" t="t" r="r" b="b"/>
              <a:pathLst>
                <a:path w="1552575" h="361950">
                  <a:moveTo>
                    <a:pt x="1552575" y="0"/>
                  </a:moveTo>
                  <a:lnTo>
                    <a:pt x="0" y="0"/>
                  </a:lnTo>
                  <a:lnTo>
                    <a:pt x="361950" y="361950"/>
                  </a:lnTo>
                  <a:lnTo>
                    <a:pt x="1190625" y="361950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500376" y="6015037"/>
              <a:ext cx="1552575" cy="361950"/>
            </a:xfrm>
            <a:custGeom>
              <a:avLst/>
              <a:gdLst/>
              <a:ahLst/>
              <a:cxnLst/>
              <a:rect l="l" t="t" r="r" b="b"/>
              <a:pathLst>
                <a:path w="1552575" h="361950">
                  <a:moveTo>
                    <a:pt x="1190625" y="0"/>
                  </a:moveTo>
                  <a:lnTo>
                    <a:pt x="361950" y="0"/>
                  </a:lnTo>
                  <a:lnTo>
                    <a:pt x="0" y="361950"/>
                  </a:lnTo>
                  <a:lnTo>
                    <a:pt x="1552575" y="361950"/>
                  </a:lnTo>
                  <a:lnTo>
                    <a:pt x="1190625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500376" y="5653087"/>
              <a:ext cx="361950" cy="723900"/>
            </a:xfrm>
            <a:custGeom>
              <a:avLst/>
              <a:gdLst/>
              <a:ahLst/>
              <a:cxnLst/>
              <a:rect l="l" t="t" r="r" b="b"/>
              <a:pathLst>
                <a:path w="361950" h="723900">
                  <a:moveTo>
                    <a:pt x="0" y="0"/>
                  </a:moveTo>
                  <a:lnTo>
                    <a:pt x="0" y="723900"/>
                  </a:lnTo>
                  <a:lnTo>
                    <a:pt x="361950" y="361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691001" y="5653087"/>
              <a:ext cx="361950" cy="723900"/>
            </a:xfrm>
            <a:custGeom>
              <a:avLst/>
              <a:gdLst/>
              <a:ahLst/>
              <a:cxnLst/>
              <a:rect l="l" t="t" r="r" b="b"/>
              <a:pathLst>
                <a:path w="361950" h="723900">
                  <a:moveTo>
                    <a:pt x="361950" y="0"/>
                  </a:moveTo>
                  <a:lnTo>
                    <a:pt x="0" y="361950"/>
                  </a:lnTo>
                  <a:lnTo>
                    <a:pt x="361950" y="72390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500376" y="5653087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361950" y="361950"/>
                  </a:moveTo>
                  <a:lnTo>
                    <a:pt x="1190625" y="361950"/>
                  </a:lnTo>
                  <a:lnTo>
                    <a:pt x="361950" y="361950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361950" y="361950"/>
                  </a:lnTo>
                </a:path>
                <a:path w="1552575" h="723900">
                  <a:moveTo>
                    <a:pt x="0" y="723900"/>
                  </a:moveTo>
                  <a:lnTo>
                    <a:pt x="361950" y="361950"/>
                  </a:lnTo>
                </a:path>
                <a:path w="1552575" h="723900">
                  <a:moveTo>
                    <a:pt x="1552575" y="0"/>
                  </a:moveTo>
                  <a:lnTo>
                    <a:pt x="1190625" y="361950"/>
                  </a:lnTo>
                </a:path>
                <a:path w="1552575" h="723900">
                  <a:moveTo>
                    <a:pt x="1552575" y="723900"/>
                  </a:moveTo>
                  <a:lnTo>
                    <a:pt x="1190625" y="36195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171950" y="5762625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081526" y="5672137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87"/>
                  </a:lnTo>
                  <a:lnTo>
                    <a:pt x="1881124" y="90487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081526" y="6305550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71675" y="90487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081526" y="567213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412"/>
                  </a:lnTo>
                  <a:lnTo>
                    <a:pt x="90424" y="90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962650" y="567213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87"/>
                  </a:lnTo>
                  <a:lnTo>
                    <a:pt x="0" y="633412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081526" y="5672137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87"/>
                  </a:moveTo>
                  <a:lnTo>
                    <a:pt x="1881124" y="90487"/>
                  </a:lnTo>
                  <a:lnTo>
                    <a:pt x="1881124" y="633412"/>
                  </a:lnTo>
                  <a:lnTo>
                    <a:pt x="90424" y="633412"/>
                  </a:lnTo>
                  <a:lnTo>
                    <a:pt x="90424" y="90487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87"/>
                  </a:lnTo>
                </a:path>
                <a:path w="1971675" h="723900">
                  <a:moveTo>
                    <a:pt x="0" y="723900"/>
                  </a:moveTo>
                  <a:lnTo>
                    <a:pt x="90424" y="633412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87"/>
                  </a:lnTo>
                </a:path>
                <a:path w="1971675" h="723900">
                  <a:moveTo>
                    <a:pt x="1971675" y="723900"/>
                  </a:moveTo>
                  <a:lnTo>
                    <a:pt x="1881124" y="6334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081776" y="5672137"/>
              <a:ext cx="2066925" cy="92075"/>
            </a:xfrm>
            <a:custGeom>
              <a:avLst/>
              <a:gdLst/>
              <a:ahLst/>
              <a:cxnLst/>
              <a:rect l="l" t="t" r="r" b="b"/>
              <a:pathLst>
                <a:path w="2066925" h="92075">
                  <a:moveTo>
                    <a:pt x="2066925" y="0"/>
                  </a:moveTo>
                  <a:lnTo>
                    <a:pt x="0" y="0"/>
                  </a:lnTo>
                  <a:lnTo>
                    <a:pt x="91566" y="91681"/>
                  </a:lnTo>
                  <a:lnTo>
                    <a:pt x="1975230" y="91681"/>
                  </a:lnTo>
                  <a:lnTo>
                    <a:pt x="206692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081776" y="6313881"/>
              <a:ext cx="2066925" cy="92075"/>
            </a:xfrm>
            <a:custGeom>
              <a:avLst/>
              <a:gdLst/>
              <a:ahLst/>
              <a:cxnLst/>
              <a:rect l="l" t="t" r="r" b="b"/>
              <a:pathLst>
                <a:path w="2066925" h="92075">
                  <a:moveTo>
                    <a:pt x="1975230" y="0"/>
                  </a:moveTo>
                  <a:lnTo>
                    <a:pt x="91566" y="0"/>
                  </a:lnTo>
                  <a:lnTo>
                    <a:pt x="0" y="91681"/>
                  </a:lnTo>
                  <a:lnTo>
                    <a:pt x="2066925" y="91681"/>
                  </a:lnTo>
                  <a:lnTo>
                    <a:pt x="1975230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081776" y="5672137"/>
              <a:ext cx="92075" cy="733425"/>
            </a:xfrm>
            <a:custGeom>
              <a:avLst/>
              <a:gdLst/>
              <a:ahLst/>
              <a:cxnLst/>
              <a:rect l="l" t="t" r="r" b="b"/>
              <a:pathLst>
                <a:path w="92075" h="733425">
                  <a:moveTo>
                    <a:pt x="0" y="0"/>
                  </a:moveTo>
                  <a:lnTo>
                    <a:pt x="0" y="733425"/>
                  </a:lnTo>
                  <a:lnTo>
                    <a:pt x="91566" y="641743"/>
                  </a:lnTo>
                  <a:lnTo>
                    <a:pt x="91566" y="9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057006" y="5672137"/>
              <a:ext cx="92075" cy="733425"/>
            </a:xfrm>
            <a:custGeom>
              <a:avLst/>
              <a:gdLst/>
              <a:ahLst/>
              <a:cxnLst/>
              <a:rect l="l" t="t" r="r" b="b"/>
              <a:pathLst>
                <a:path w="92075" h="733425">
                  <a:moveTo>
                    <a:pt x="91694" y="0"/>
                  </a:moveTo>
                  <a:lnTo>
                    <a:pt x="0" y="91681"/>
                  </a:lnTo>
                  <a:lnTo>
                    <a:pt x="0" y="641743"/>
                  </a:lnTo>
                  <a:lnTo>
                    <a:pt x="91694" y="733425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081776" y="5672137"/>
              <a:ext cx="2066925" cy="733425"/>
            </a:xfrm>
            <a:custGeom>
              <a:avLst/>
              <a:gdLst/>
              <a:ahLst/>
              <a:cxnLst/>
              <a:rect l="l" t="t" r="r" b="b"/>
              <a:pathLst>
                <a:path w="2066925" h="733425">
                  <a:moveTo>
                    <a:pt x="0" y="0"/>
                  </a:moveTo>
                  <a:lnTo>
                    <a:pt x="91566" y="91681"/>
                  </a:lnTo>
                </a:path>
                <a:path w="2066925" h="733425">
                  <a:moveTo>
                    <a:pt x="0" y="733425"/>
                  </a:moveTo>
                  <a:lnTo>
                    <a:pt x="91566" y="641743"/>
                  </a:lnTo>
                </a:path>
                <a:path w="2066925" h="733425">
                  <a:moveTo>
                    <a:pt x="2066925" y="0"/>
                  </a:moveTo>
                  <a:lnTo>
                    <a:pt x="1975230" y="91681"/>
                  </a:lnTo>
                </a:path>
                <a:path w="2066925" h="733425">
                  <a:moveTo>
                    <a:pt x="2066925" y="733425"/>
                  </a:moveTo>
                  <a:lnTo>
                    <a:pt x="1975230" y="641743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053451" y="5662612"/>
              <a:ext cx="1647825" cy="92075"/>
            </a:xfrm>
            <a:custGeom>
              <a:avLst/>
              <a:gdLst/>
              <a:ahLst/>
              <a:cxnLst/>
              <a:rect l="l" t="t" r="r" b="b"/>
              <a:pathLst>
                <a:path w="1647825" h="92075">
                  <a:moveTo>
                    <a:pt x="1647825" y="0"/>
                  </a:moveTo>
                  <a:lnTo>
                    <a:pt x="0" y="0"/>
                  </a:lnTo>
                  <a:lnTo>
                    <a:pt x="91567" y="91681"/>
                  </a:lnTo>
                  <a:lnTo>
                    <a:pt x="1556130" y="91681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053451" y="6304356"/>
              <a:ext cx="1647825" cy="92075"/>
            </a:xfrm>
            <a:custGeom>
              <a:avLst/>
              <a:gdLst/>
              <a:ahLst/>
              <a:cxnLst/>
              <a:rect l="l" t="t" r="r" b="b"/>
              <a:pathLst>
                <a:path w="1647825" h="92075">
                  <a:moveTo>
                    <a:pt x="1556130" y="0"/>
                  </a:moveTo>
                  <a:lnTo>
                    <a:pt x="91567" y="0"/>
                  </a:lnTo>
                  <a:lnTo>
                    <a:pt x="0" y="91681"/>
                  </a:lnTo>
                  <a:lnTo>
                    <a:pt x="1647825" y="91681"/>
                  </a:lnTo>
                  <a:lnTo>
                    <a:pt x="1556130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053451" y="5662612"/>
              <a:ext cx="92075" cy="733425"/>
            </a:xfrm>
            <a:custGeom>
              <a:avLst/>
              <a:gdLst/>
              <a:ahLst/>
              <a:cxnLst/>
              <a:rect l="l" t="t" r="r" b="b"/>
              <a:pathLst>
                <a:path w="92075" h="733425">
                  <a:moveTo>
                    <a:pt x="0" y="0"/>
                  </a:moveTo>
                  <a:lnTo>
                    <a:pt x="0" y="733425"/>
                  </a:lnTo>
                  <a:lnTo>
                    <a:pt x="91567" y="641743"/>
                  </a:lnTo>
                  <a:lnTo>
                    <a:pt x="91567" y="9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609581" y="5662612"/>
              <a:ext cx="92075" cy="733425"/>
            </a:xfrm>
            <a:custGeom>
              <a:avLst/>
              <a:gdLst/>
              <a:ahLst/>
              <a:cxnLst/>
              <a:rect l="l" t="t" r="r" b="b"/>
              <a:pathLst>
                <a:path w="92075" h="733425">
                  <a:moveTo>
                    <a:pt x="91694" y="0"/>
                  </a:moveTo>
                  <a:lnTo>
                    <a:pt x="0" y="91681"/>
                  </a:lnTo>
                  <a:lnTo>
                    <a:pt x="0" y="641743"/>
                  </a:lnTo>
                  <a:lnTo>
                    <a:pt x="91694" y="733425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053451" y="5662612"/>
              <a:ext cx="1647825" cy="733425"/>
            </a:xfrm>
            <a:custGeom>
              <a:avLst/>
              <a:gdLst/>
              <a:ahLst/>
              <a:cxnLst/>
              <a:rect l="l" t="t" r="r" b="b"/>
              <a:pathLst>
                <a:path w="1647825" h="733425">
                  <a:moveTo>
                    <a:pt x="0" y="0"/>
                  </a:moveTo>
                  <a:lnTo>
                    <a:pt x="91567" y="91681"/>
                  </a:lnTo>
                </a:path>
                <a:path w="1647825" h="733425">
                  <a:moveTo>
                    <a:pt x="0" y="733425"/>
                  </a:moveTo>
                  <a:lnTo>
                    <a:pt x="91567" y="641743"/>
                  </a:lnTo>
                </a:path>
                <a:path w="1647825" h="733425">
                  <a:moveTo>
                    <a:pt x="1647825" y="0"/>
                  </a:moveTo>
                  <a:lnTo>
                    <a:pt x="1556130" y="91681"/>
                  </a:lnTo>
                </a:path>
                <a:path w="1647825" h="733425">
                  <a:moveTo>
                    <a:pt x="1647825" y="733425"/>
                  </a:moveTo>
                  <a:lnTo>
                    <a:pt x="1556130" y="641743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734550" y="5762625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644126" y="5672137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87"/>
                  </a:lnTo>
                  <a:lnTo>
                    <a:pt x="1881124" y="90487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CC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644126" y="6305550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71675" y="90487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9A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644126" y="567213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412"/>
                  </a:lnTo>
                  <a:lnTo>
                    <a:pt x="90424" y="90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1525250" y="567213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87"/>
                  </a:lnTo>
                  <a:lnTo>
                    <a:pt x="0" y="633412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73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644126" y="5672137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87"/>
                  </a:moveTo>
                  <a:lnTo>
                    <a:pt x="1881124" y="90487"/>
                  </a:lnTo>
                  <a:lnTo>
                    <a:pt x="1881124" y="633412"/>
                  </a:lnTo>
                  <a:lnTo>
                    <a:pt x="90424" y="633412"/>
                  </a:lnTo>
                  <a:lnTo>
                    <a:pt x="90424" y="90487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87"/>
                  </a:lnTo>
                </a:path>
                <a:path w="1971675" h="723900">
                  <a:moveTo>
                    <a:pt x="0" y="723900"/>
                  </a:moveTo>
                  <a:lnTo>
                    <a:pt x="90424" y="633412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87"/>
                  </a:lnTo>
                </a:path>
                <a:path w="1971675" h="723900">
                  <a:moveTo>
                    <a:pt x="1971675" y="723900"/>
                  </a:moveTo>
                  <a:lnTo>
                    <a:pt x="1881124" y="63341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5" name="object 225"/>
          <p:cNvGraphicFramePr>
            <a:graphicFrameLocks noGrp="1"/>
          </p:cNvGraphicFramePr>
          <p:nvPr/>
        </p:nvGraphicFramePr>
        <p:xfrm>
          <a:off x="503237" y="1970151"/>
          <a:ext cx="11113769" cy="4493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3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951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33425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BITCOIN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2.40/-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2.4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17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654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17000</a:t>
                      </a:r>
                      <a:r>
                        <a:rPr sz="3000" b="1" spc="-60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LITECOIN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1009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7244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12,005/-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63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120</a:t>
                      </a:r>
                      <a:r>
                        <a:rPr sz="3000" b="1" spc="-5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ETHEREUM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18/-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3,04,908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416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3049</a:t>
                      </a:r>
                      <a:r>
                        <a:rPr sz="3000" b="1" spc="-9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345"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MONERO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40/-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0175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r>
                        <a:rPr sz="2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2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15,526/-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155</a:t>
                      </a:r>
                      <a:r>
                        <a:rPr sz="3000" b="1" spc="-5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315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BINANCE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9403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2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41,652/-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41709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3365" algn="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416</a:t>
                      </a:r>
                      <a:r>
                        <a:rPr sz="3000" b="1" spc="-5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3000" b="1" spc="-10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BELDEX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75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2750" b="1" spc="-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50" b="1" spc="-10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750">
                        <a:latin typeface="Calibri"/>
                        <a:cs typeface="Calibri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38100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3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?</a:t>
                      </a:r>
                      <a:r>
                        <a:rPr sz="30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46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129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905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38100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5/-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92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46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129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38100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92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62700" y="171386"/>
            <a:ext cx="3319779" cy="1062355"/>
            <a:chOff x="6362700" y="171386"/>
            <a:chExt cx="3319779" cy="1062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700" y="171386"/>
              <a:ext cx="1833626" cy="6619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8600" y="171386"/>
              <a:ext cx="1833626" cy="6619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8525" y="523811"/>
              <a:ext cx="1442974" cy="7096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50025" y="252666"/>
            <a:ext cx="2846705" cy="1113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150" dirty="0">
                <a:solidFill>
                  <a:srgbClr val="FFFFFF"/>
                </a:solidFill>
                <a:latin typeface="Corbel"/>
                <a:cs typeface="Corbel"/>
              </a:rPr>
              <a:t>PREDICTIVE</a:t>
            </a:r>
            <a:r>
              <a:rPr sz="2150" spc="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orbel"/>
                <a:cs typeface="Corbel"/>
              </a:rPr>
              <a:t>ANALYTICS</a:t>
            </a:r>
            <a:endParaRPr sz="2150">
              <a:latin typeface="Corbel"/>
              <a:cs typeface="Corbel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2600" b="1" spc="55" dirty="0">
                <a:solidFill>
                  <a:srgbClr val="FFFF00"/>
                </a:solidFill>
                <a:latin typeface="Corbel"/>
                <a:cs typeface="Corbel"/>
              </a:rPr>
              <a:t>IS</a:t>
            </a:r>
            <a:r>
              <a:rPr sz="2600" b="1" spc="45" dirty="0">
                <a:solidFill>
                  <a:srgbClr val="FFFF00"/>
                </a:solidFill>
                <a:latin typeface="Corbel"/>
                <a:cs typeface="Corbel"/>
              </a:rPr>
              <a:t> </a:t>
            </a:r>
            <a:r>
              <a:rPr sz="2600" b="1" spc="25" dirty="0">
                <a:solidFill>
                  <a:srgbClr val="FFFF00"/>
                </a:solidFill>
                <a:latin typeface="Corbel"/>
                <a:cs typeface="Corbel"/>
              </a:rPr>
              <a:t>FOR</a:t>
            </a:r>
            <a:endParaRPr sz="2600">
              <a:latin typeface="Corbel"/>
              <a:cs typeface="Corbel"/>
            </a:endParaRPr>
          </a:p>
          <a:p>
            <a:pPr marL="20320" algn="ctr">
              <a:lnSpc>
                <a:spcPct val="100000"/>
              </a:lnSpc>
              <a:spcBef>
                <a:spcPts val="110"/>
              </a:spcBef>
            </a:pPr>
            <a:r>
              <a:rPr sz="2150" b="1" spc="65" dirty="0">
                <a:solidFill>
                  <a:srgbClr val="FFFF00"/>
                </a:solidFill>
                <a:latin typeface="Corbel"/>
                <a:cs typeface="Corbel"/>
              </a:rPr>
              <a:t>INTELLECTUALS</a:t>
            </a:r>
            <a:endParaRPr sz="2150">
              <a:latin typeface="Corbel"/>
              <a:cs typeface="Corbel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5125" y="942911"/>
            <a:ext cx="2567051" cy="6048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39500" y="66675"/>
            <a:ext cx="781050" cy="77152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734050" y="1666748"/>
            <a:ext cx="3205480" cy="4424680"/>
            <a:chOff x="5734050" y="1666748"/>
            <a:chExt cx="3205480" cy="442468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6725" y="2057336"/>
              <a:ext cx="185737" cy="40339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134350" y="2081022"/>
              <a:ext cx="94615" cy="3931285"/>
            </a:xfrm>
            <a:custGeom>
              <a:avLst/>
              <a:gdLst/>
              <a:ahLst/>
              <a:cxnLst/>
              <a:rect l="l" t="t" r="r" b="b"/>
              <a:pathLst>
                <a:path w="94615" h="3931285">
                  <a:moveTo>
                    <a:pt x="9525" y="253"/>
                  </a:moveTo>
                  <a:lnTo>
                    <a:pt x="0" y="380"/>
                  </a:lnTo>
                  <a:lnTo>
                    <a:pt x="65658" y="3930980"/>
                  </a:lnTo>
                  <a:lnTo>
                    <a:pt x="75183" y="3930827"/>
                  </a:lnTo>
                  <a:lnTo>
                    <a:pt x="9525" y="253"/>
                  </a:lnTo>
                  <a:close/>
                </a:path>
                <a:path w="94615" h="3931285">
                  <a:moveTo>
                    <a:pt x="28575" y="0"/>
                  </a:moveTo>
                  <a:lnTo>
                    <a:pt x="19050" y="126"/>
                  </a:lnTo>
                  <a:lnTo>
                    <a:pt x="84708" y="3930662"/>
                  </a:lnTo>
                  <a:lnTo>
                    <a:pt x="94233" y="3930497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8075" y="3228911"/>
              <a:ext cx="766762" cy="8239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08239" y="3251073"/>
              <a:ext cx="676275" cy="734060"/>
            </a:xfrm>
            <a:custGeom>
              <a:avLst/>
              <a:gdLst/>
              <a:ahLst/>
              <a:cxnLst/>
              <a:rect l="l" t="t" r="r" b="b"/>
              <a:pathLst>
                <a:path w="676275" h="734060">
                  <a:moveTo>
                    <a:pt x="4699" y="8636"/>
                  </a:moveTo>
                  <a:lnTo>
                    <a:pt x="0" y="12953"/>
                  </a:lnTo>
                  <a:lnTo>
                    <a:pt x="661796" y="733551"/>
                  </a:lnTo>
                  <a:lnTo>
                    <a:pt x="666495" y="729233"/>
                  </a:lnTo>
                  <a:lnTo>
                    <a:pt x="4699" y="8636"/>
                  </a:lnTo>
                  <a:close/>
                </a:path>
                <a:path w="676275" h="734060">
                  <a:moveTo>
                    <a:pt x="13969" y="0"/>
                  </a:moveTo>
                  <a:lnTo>
                    <a:pt x="9270" y="4317"/>
                  </a:lnTo>
                  <a:lnTo>
                    <a:pt x="671194" y="724915"/>
                  </a:lnTo>
                  <a:lnTo>
                    <a:pt x="675893" y="720725"/>
                  </a:lnTo>
                  <a:lnTo>
                    <a:pt x="13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4825" y="3057461"/>
              <a:ext cx="814387" cy="10144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74482" y="3080258"/>
              <a:ext cx="725170" cy="922019"/>
            </a:xfrm>
            <a:custGeom>
              <a:avLst/>
              <a:gdLst/>
              <a:ahLst/>
              <a:cxnLst/>
              <a:rect l="l" t="t" r="r" b="b"/>
              <a:pathLst>
                <a:path w="725170" h="922020">
                  <a:moveTo>
                    <a:pt x="719709" y="7746"/>
                  </a:moveTo>
                  <a:lnTo>
                    <a:pt x="10033" y="917828"/>
                  </a:lnTo>
                  <a:lnTo>
                    <a:pt x="14986" y="921765"/>
                  </a:lnTo>
                  <a:lnTo>
                    <a:pt x="724789" y="11683"/>
                  </a:lnTo>
                  <a:lnTo>
                    <a:pt x="719709" y="7746"/>
                  </a:lnTo>
                  <a:close/>
                </a:path>
                <a:path w="725170" h="922020">
                  <a:moveTo>
                    <a:pt x="709676" y="0"/>
                  </a:moveTo>
                  <a:lnTo>
                    <a:pt x="0" y="910081"/>
                  </a:lnTo>
                  <a:lnTo>
                    <a:pt x="4952" y="913891"/>
                  </a:lnTo>
                  <a:lnTo>
                    <a:pt x="714756" y="3937"/>
                  </a:lnTo>
                  <a:lnTo>
                    <a:pt x="7096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72375" y="3952811"/>
              <a:ext cx="633412" cy="8239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21777" y="3975862"/>
              <a:ext cx="542290" cy="732155"/>
            </a:xfrm>
            <a:custGeom>
              <a:avLst/>
              <a:gdLst/>
              <a:ahLst/>
              <a:cxnLst/>
              <a:rect l="l" t="t" r="r" b="b"/>
              <a:pathLst>
                <a:path w="542290" h="732154">
                  <a:moveTo>
                    <a:pt x="537210" y="7493"/>
                  </a:moveTo>
                  <a:lnTo>
                    <a:pt x="10287" y="728090"/>
                  </a:lnTo>
                  <a:lnTo>
                    <a:pt x="15494" y="731901"/>
                  </a:lnTo>
                  <a:lnTo>
                    <a:pt x="542290" y="11175"/>
                  </a:lnTo>
                  <a:lnTo>
                    <a:pt x="537210" y="7493"/>
                  </a:lnTo>
                  <a:close/>
                </a:path>
                <a:path w="542290" h="732154">
                  <a:moveTo>
                    <a:pt x="526923" y="0"/>
                  </a:moveTo>
                  <a:lnTo>
                    <a:pt x="0" y="720598"/>
                  </a:lnTo>
                  <a:lnTo>
                    <a:pt x="5206" y="724407"/>
                  </a:lnTo>
                  <a:lnTo>
                    <a:pt x="532002" y="3682"/>
                  </a:lnTo>
                  <a:lnTo>
                    <a:pt x="5269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3875" y="3952811"/>
              <a:ext cx="766762" cy="8239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94039" y="3974973"/>
              <a:ext cx="676275" cy="734060"/>
            </a:xfrm>
            <a:custGeom>
              <a:avLst/>
              <a:gdLst/>
              <a:ahLst/>
              <a:cxnLst/>
              <a:rect l="l" t="t" r="r" b="b"/>
              <a:pathLst>
                <a:path w="676275" h="734060">
                  <a:moveTo>
                    <a:pt x="4699" y="8635"/>
                  </a:moveTo>
                  <a:lnTo>
                    <a:pt x="0" y="12953"/>
                  </a:lnTo>
                  <a:lnTo>
                    <a:pt x="661796" y="733551"/>
                  </a:lnTo>
                  <a:lnTo>
                    <a:pt x="666495" y="729233"/>
                  </a:lnTo>
                  <a:lnTo>
                    <a:pt x="4699" y="8635"/>
                  </a:lnTo>
                  <a:close/>
                </a:path>
                <a:path w="676275" h="734060">
                  <a:moveTo>
                    <a:pt x="13969" y="0"/>
                  </a:moveTo>
                  <a:lnTo>
                    <a:pt x="9270" y="4318"/>
                  </a:lnTo>
                  <a:lnTo>
                    <a:pt x="671194" y="724915"/>
                  </a:lnTo>
                  <a:lnTo>
                    <a:pt x="675893" y="720725"/>
                  </a:lnTo>
                  <a:lnTo>
                    <a:pt x="13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4050" y="1666748"/>
              <a:ext cx="2271776" cy="284327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100190" y="3547173"/>
            <a:ext cx="161607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dirty="0">
                <a:solidFill>
                  <a:srgbClr val="FFFFFF"/>
                </a:solidFill>
                <a:latin typeface="Corbel"/>
                <a:cs typeface="Corbel"/>
              </a:rPr>
              <a:t>REAL</a:t>
            </a:r>
            <a:r>
              <a:rPr sz="2150" spc="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Corbel"/>
                <a:cs typeface="Corbel"/>
              </a:rPr>
              <a:t>ESTATE</a:t>
            </a:r>
            <a:endParaRPr sz="2150">
              <a:latin typeface="Corbel"/>
              <a:cs typeface="Corbe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48650" y="1666748"/>
            <a:ext cx="2233676" cy="284327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626856" y="3547173"/>
            <a:ext cx="196215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dirty="0">
                <a:solidFill>
                  <a:srgbClr val="FFFFFF"/>
                </a:solidFill>
                <a:latin typeface="Corbel"/>
                <a:cs typeface="Corbel"/>
              </a:rPr>
              <a:t>SHARE</a:t>
            </a:r>
            <a:r>
              <a:rPr sz="2150" spc="1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orbel"/>
                <a:cs typeface="Corbel"/>
              </a:rPr>
              <a:t>MARKET</a:t>
            </a:r>
            <a:endParaRPr sz="2150">
              <a:latin typeface="Corbel"/>
              <a:cs typeface="Corbe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67400" y="4248086"/>
            <a:ext cx="2262251" cy="260515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402451" y="6092825"/>
            <a:ext cx="145732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-10" dirty="0">
                <a:solidFill>
                  <a:srgbClr val="FFFFFF"/>
                </a:solidFill>
                <a:latin typeface="Corbel"/>
                <a:cs typeface="Corbel"/>
              </a:rPr>
              <a:t>INSURANCE</a:t>
            </a:r>
            <a:endParaRPr sz="2150">
              <a:latin typeface="Corbel"/>
              <a:cs typeface="Corbe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58175" y="4229036"/>
            <a:ext cx="2262251" cy="262420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840469" y="6069329"/>
            <a:ext cx="118300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-10" dirty="0">
                <a:solidFill>
                  <a:srgbClr val="FFFFFF"/>
                </a:solidFill>
                <a:latin typeface="Corbel"/>
                <a:cs typeface="Corbel"/>
              </a:rPr>
              <a:t>ANDROID</a:t>
            </a:r>
            <a:endParaRPr sz="21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275" y="1781175"/>
            <a:ext cx="2638425" cy="3876675"/>
            <a:chOff x="295275" y="1781175"/>
            <a:chExt cx="2638425" cy="3876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1790700"/>
              <a:ext cx="2619375" cy="38576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0037" y="1785937"/>
              <a:ext cx="2628900" cy="3867150"/>
            </a:xfrm>
            <a:custGeom>
              <a:avLst/>
              <a:gdLst/>
              <a:ahLst/>
              <a:cxnLst/>
              <a:rect l="l" t="t" r="r" b="b"/>
              <a:pathLst>
                <a:path w="2628900" h="3867150">
                  <a:moveTo>
                    <a:pt x="0" y="3867150"/>
                  </a:moveTo>
                  <a:lnTo>
                    <a:pt x="2628900" y="3867150"/>
                  </a:lnTo>
                  <a:lnTo>
                    <a:pt x="2628900" y="0"/>
                  </a:lnTo>
                  <a:lnTo>
                    <a:pt x="0" y="0"/>
                  </a:lnTo>
                  <a:lnTo>
                    <a:pt x="0" y="3867150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229038" y="1800225"/>
            <a:ext cx="2705100" cy="3848100"/>
            <a:chOff x="3229038" y="1800225"/>
            <a:chExt cx="2705100" cy="3848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500" y="1809750"/>
              <a:ext cx="2686050" cy="38290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33801" y="1804987"/>
              <a:ext cx="2695575" cy="3838575"/>
            </a:xfrm>
            <a:custGeom>
              <a:avLst/>
              <a:gdLst/>
              <a:ahLst/>
              <a:cxnLst/>
              <a:rect l="l" t="t" r="r" b="b"/>
              <a:pathLst>
                <a:path w="2695575" h="3838575">
                  <a:moveTo>
                    <a:pt x="0" y="3838575"/>
                  </a:moveTo>
                  <a:lnTo>
                    <a:pt x="2695575" y="3838575"/>
                  </a:lnTo>
                  <a:lnTo>
                    <a:pt x="2695575" y="0"/>
                  </a:lnTo>
                  <a:lnTo>
                    <a:pt x="0" y="0"/>
                  </a:lnTo>
                  <a:lnTo>
                    <a:pt x="0" y="3838575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229413" y="1781175"/>
            <a:ext cx="2714625" cy="3848100"/>
            <a:chOff x="6229413" y="1781175"/>
            <a:chExt cx="2714625" cy="38481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875" y="1790700"/>
              <a:ext cx="2695575" cy="38290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34176" y="1785937"/>
              <a:ext cx="2705100" cy="3838575"/>
            </a:xfrm>
            <a:custGeom>
              <a:avLst/>
              <a:gdLst/>
              <a:ahLst/>
              <a:cxnLst/>
              <a:rect l="l" t="t" r="r" b="b"/>
              <a:pathLst>
                <a:path w="2705100" h="3838575">
                  <a:moveTo>
                    <a:pt x="0" y="3838575"/>
                  </a:moveTo>
                  <a:lnTo>
                    <a:pt x="2705100" y="3838575"/>
                  </a:lnTo>
                  <a:lnTo>
                    <a:pt x="2705100" y="0"/>
                  </a:lnTo>
                  <a:lnTo>
                    <a:pt x="0" y="0"/>
                  </a:lnTo>
                  <a:lnTo>
                    <a:pt x="0" y="3838575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258363" y="1800225"/>
            <a:ext cx="2657475" cy="3848100"/>
            <a:chOff x="9258363" y="1800225"/>
            <a:chExt cx="2657475" cy="38481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7825" y="1809750"/>
              <a:ext cx="2638425" cy="38290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263126" y="1804987"/>
              <a:ext cx="2647950" cy="3838575"/>
            </a:xfrm>
            <a:custGeom>
              <a:avLst/>
              <a:gdLst/>
              <a:ahLst/>
              <a:cxnLst/>
              <a:rect l="l" t="t" r="r" b="b"/>
              <a:pathLst>
                <a:path w="2647950" h="3838575">
                  <a:moveTo>
                    <a:pt x="0" y="3838575"/>
                  </a:moveTo>
                  <a:lnTo>
                    <a:pt x="2647950" y="3838575"/>
                  </a:lnTo>
                  <a:lnTo>
                    <a:pt x="2647950" y="0"/>
                  </a:lnTo>
                  <a:lnTo>
                    <a:pt x="0" y="0"/>
                  </a:lnTo>
                  <a:lnTo>
                    <a:pt x="0" y="3838575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981325" y="1781111"/>
            <a:ext cx="195580" cy="3996054"/>
            <a:chOff x="2981325" y="1781111"/>
            <a:chExt cx="195580" cy="3996054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1325" y="1781111"/>
              <a:ext cx="195262" cy="39958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81401" y="1814575"/>
              <a:ext cx="0" cy="3811904"/>
            </a:xfrm>
            <a:custGeom>
              <a:avLst/>
              <a:gdLst/>
              <a:ahLst/>
              <a:cxnLst/>
              <a:rect l="l" t="t" r="r" b="b"/>
              <a:pathLst>
                <a:path h="3811904">
                  <a:moveTo>
                    <a:pt x="0" y="0"/>
                  </a:moveTo>
                  <a:lnTo>
                    <a:pt x="0" y="3811816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991225" y="1752536"/>
            <a:ext cx="195580" cy="3996054"/>
            <a:chOff x="5991225" y="1752536"/>
            <a:chExt cx="195580" cy="3996054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1225" y="1752536"/>
              <a:ext cx="195262" cy="39958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91301" y="1786000"/>
              <a:ext cx="0" cy="3811904"/>
            </a:xfrm>
            <a:custGeom>
              <a:avLst/>
              <a:gdLst/>
              <a:ahLst/>
              <a:cxnLst/>
              <a:rect l="l" t="t" r="r" b="b"/>
              <a:pathLst>
                <a:path h="3811904">
                  <a:moveTo>
                    <a:pt x="0" y="0"/>
                  </a:moveTo>
                  <a:lnTo>
                    <a:pt x="0" y="3811816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001125" y="1752536"/>
            <a:ext cx="195580" cy="3996054"/>
            <a:chOff x="9001125" y="1752536"/>
            <a:chExt cx="195580" cy="3996054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1125" y="1752536"/>
              <a:ext cx="195262" cy="399580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101201" y="1786000"/>
              <a:ext cx="0" cy="3811904"/>
            </a:xfrm>
            <a:custGeom>
              <a:avLst/>
              <a:gdLst/>
              <a:ahLst/>
              <a:cxnLst/>
              <a:rect l="l" t="t" r="r" b="b"/>
              <a:pathLst>
                <a:path h="3811904">
                  <a:moveTo>
                    <a:pt x="0" y="0"/>
                  </a:moveTo>
                  <a:lnTo>
                    <a:pt x="0" y="3811816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36537" y="5786120"/>
            <a:ext cx="2800985" cy="7010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4360">
              <a:lnSpc>
                <a:spcPct val="100000"/>
              </a:lnSpc>
              <a:spcBef>
                <a:spcPts val="125"/>
              </a:spcBef>
            </a:pPr>
            <a:r>
              <a:rPr sz="2150" b="1" spc="114" dirty="0">
                <a:solidFill>
                  <a:srgbClr val="FFFF00"/>
                </a:solidFill>
                <a:latin typeface="Calibri"/>
                <a:cs typeface="Calibri"/>
              </a:rPr>
              <a:t>BEST</a:t>
            </a:r>
            <a:r>
              <a:rPr sz="2150" b="1" spc="30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b="1" spc="75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35" dirty="0">
                <a:solidFill>
                  <a:srgbClr val="FFFF00"/>
                </a:solidFill>
                <a:latin typeface="Calibri"/>
                <a:cs typeface="Calibri"/>
              </a:rPr>
              <a:t>COMMUNITY</a:t>
            </a:r>
            <a:r>
              <a:rPr sz="2150" b="1" spc="484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b="1" spc="95" dirty="0">
                <a:solidFill>
                  <a:srgbClr val="FFFF00"/>
                </a:solidFill>
                <a:latin typeface="Calibri"/>
                <a:cs typeface="Calibri"/>
              </a:rPr>
              <a:t>AWARD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75101" y="5779134"/>
            <a:ext cx="1966595" cy="7010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125"/>
              </a:spcBef>
            </a:pPr>
            <a:r>
              <a:rPr sz="2150" b="1" spc="80" dirty="0">
                <a:solidFill>
                  <a:srgbClr val="FFFF00"/>
                </a:solidFill>
                <a:latin typeface="Calibri"/>
                <a:cs typeface="Calibri"/>
              </a:rPr>
              <a:t>AML</a:t>
            </a:r>
            <a:endParaRPr sz="21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150" b="1" spc="114" dirty="0">
                <a:solidFill>
                  <a:srgbClr val="FFFF00"/>
                </a:solidFill>
                <a:latin typeface="Calibri"/>
                <a:cs typeface="Calibri"/>
              </a:rPr>
              <a:t>CERTIFICATION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3576" y="5779134"/>
            <a:ext cx="1966595" cy="7010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indent="438150">
              <a:lnSpc>
                <a:spcPct val="104700"/>
              </a:lnSpc>
              <a:spcBef>
                <a:spcPts val="5"/>
              </a:spcBef>
            </a:pPr>
            <a:r>
              <a:rPr sz="2150" b="1" spc="125" dirty="0">
                <a:solidFill>
                  <a:srgbClr val="FFFF00"/>
                </a:solidFill>
                <a:latin typeface="Calibri"/>
                <a:cs typeface="Calibri"/>
              </a:rPr>
              <a:t>SHARIAH </a:t>
            </a:r>
            <a:r>
              <a:rPr sz="2150" b="1" spc="114" dirty="0">
                <a:solidFill>
                  <a:srgbClr val="FFFF00"/>
                </a:solidFill>
                <a:latin typeface="Calibri"/>
                <a:cs typeface="Calibri"/>
              </a:rPr>
              <a:t>CERTIFICATION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51669" y="5771197"/>
            <a:ext cx="1986280" cy="7010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indent="66675">
              <a:lnSpc>
                <a:spcPct val="104700"/>
              </a:lnSpc>
              <a:spcBef>
                <a:spcPts val="5"/>
              </a:spcBef>
            </a:pPr>
            <a:r>
              <a:rPr sz="2150" b="1" spc="114" dirty="0">
                <a:solidFill>
                  <a:srgbClr val="FFFF00"/>
                </a:solidFill>
                <a:latin typeface="Calibri"/>
                <a:cs typeface="Calibri"/>
              </a:rPr>
              <a:t>REGISTRATION </a:t>
            </a:r>
            <a:r>
              <a:rPr sz="2150" b="1" spc="120" dirty="0">
                <a:solidFill>
                  <a:srgbClr val="FFFF00"/>
                </a:solidFill>
                <a:latin typeface="Calibri"/>
                <a:cs typeface="Calibri"/>
              </a:rPr>
              <a:t>CERTIFICATION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361886"/>
            <a:ext cx="4453001" cy="871537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63" rIns="0" bIns="0" rtlCol="0">
            <a:spAutoFit/>
          </a:bodyPr>
          <a:lstStyle/>
          <a:p>
            <a:pPr marL="89725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110" dirty="0"/>
              <a:t> </a:t>
            </a:r>
            <a:r>
              <a:rPr dirty="0"/>
              <a:t>Features</a:t>
            </a:r>
            <a:r>
              <a:rPr spc="-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dirty="0"/>
              <a:t>Beldex</a:t>
            </a:r>
            <a:r>
              <a:rPr spc="-65" dirty="0"/>
              <a:t> </a:t>
            </a:r>
            <a:r>
              <a:rPr spc="-50" dirty="0"/>
              <a:t>:</a:t>
            </a:r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28472"/>
            <a:ext cx="1319149" cy="171932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01400" y="133350"/>
            <a:ext cx="7810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614" y="826769"/>
            <a:ext cx="3700779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50875" marR="5080" indent="-638810">
              <a:lnSpc>
                <a:spcPct val="100000"/>
              </a:lnSpc>
              <a:spcBef>
                <a:spcPts val="105"/>
              </a:spcBef>
            </a:pPr>
            <a:r>
              <a:rPr spc="180" dirty="0">
                <a:solidFill>
                  <a:srgbClr val="FFFFFF"/>
                </a:solidFill>
                <a:latin typeface="Trebuchet MS"/>
                <a:cs typeface="Trebuchet MS"/>
              </a:rPr>
              <a:t>INDIAN</a:t>
            </a:r>
            <a:r>
              <a:rPr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rgbClr val="FFFFFF"/>
                </a:solidFill>
                <a:latin typeface="Trebuchet MS"/>
                <a:cs typeface="Trebuchet MS"/>
              </a:rPr>
              <a:t>EXCHANGES </a:t>
            </a:r>
            <a:r>
              <a:rPr spc="125" dirty="0">
                <a:solidFill>
                  <a:srgbClr val="FFFF00"/>
                </a:solidFill>
                <a:latin typeface="Trebuchet MS"/>
                <a:cs typeface="Trebuchet MS"/>
              </a:rPr>
              <a:t>INR</a:t>
            </a:r>
            <a:r>
              <a:rPr spc="-25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FFFF00"/>
                </a:solidFill>
                <a:latin typeface="Trebuchet MS"/>
                <a:cs typeface="Trebuchet MS"/>
              </a:rPr>
              <a:t>to</a:t>
            </a:r>
            <a:r>
              <a:rPr spc="-8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FFFF00"/>
                </a:solidFill>
                <a:latin typeface="Trebuchet MS"/>
                <a:cs typeface="Trebuchet MS"/>
              </a:rPr>
              <a:t>BELDEX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8625" y="1752536"/>
            <a:ext cx="5672455" cy="4700905"/>
            <a:chOff x="428625" y="1752536"/>
            <a:chExt cx="5672455" cy="4700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5" y="1752536"/>
              <a:ext cx="5672201" cy="47006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050" y="2590799"/>
              <a:ext cx="1600200" cy="762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08851" y="936243"/>
            <a:ext cx="4595495" cy="827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9475" marR="5080" indent="-867410">
              <a:lnSpc>
                <a:spcPct val="101200"/>
              </a:lnSpc>
              <a:spcBef>
                <a:spcPts val="90"/>
              </a:spcBef>
            </a:pPr>
            <a:r>
              <a:rPr sz="2600" spc="65" dirty="0">
                <a:solidFill>
                  <a:srgbClr val="FFFFFF"/>
                </a:solidFill>
                <a:latin typeface="Trebuchet MS"/>
                <a:cs typeface="Trebuchet MS"/>
              </a:rPr>
              <a:t>INTERNATIONAL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210" dirty="0">
                <a:solidFill>
                  <a:srgbClr val="FFFFFF"/>
                </a:solidFill>
                <a:latin typeface="Trebuchet MS"/>
                <a:cs typeface="Trebuchet MS"/>
              </a:rPr>
              <a:t>EXCHANGES </a:t>
            </a:r>
            <a:r>
              <a:rPr sz="2600" spc="70" dirty="0">
                <a:solidFill>
                  <a:srgbClr val="FFFF00"/>
                </a:solidFill>
                <a:latin typeface="Trebuchet MS"/>
                <a:cs typeface="Trebuchet MS"/>
              </a:rPr>
              <a:t>BELDEX</a:t>
            </a:r>
            <a:r>
              <a:rPr sz="2600" spc="-204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00"/>
                </a:solidFill>
                <a:latin typeface="Trebuchet MS"/>
                <a:cs typeface="Trebuchet MS"/>
              </a:rPr>
              <a:t>to</a:t>
            </a:r>
            <a:r>
              <a:rPr sz="2600" spc="-10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00"/>
                </a:solidFill>
                <a:latin typeface="Trebuchet MS"/>
                <a:cs typeface="Trebuchet MS"/>
              </a:rPr>
              <a:t>BITCOIN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48375" y="1714436"/>
            <a:ext cx="5681980" cy="4739005"/>
            <a:chOff x="6048375" y="1714436"/>
            <a:chExt cx="5681980" cy="47390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8375" y="1714436"/>
              <a:ext cx="5681726" cy="47387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250" y="5438775"/>
              <a:ext cx="2347976" cy="804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3051" y="722376"/>
            <a:ext cx="8509000" cy="5880100"/>
            <a:chOff x="2313051" y="722376"/>
            <a:chExt cx="8509000" cy="5880100"/>
          </a:xfrm>
        </p:grpSpPr>
        <p:sp>
          <p:nvSpPr>
            <p:cNvPr id="3" name="object 3"/>
            <p:cNvSpPr/>
            <p:nvPr/>
          </p:nvSpPr>
          <p:spPr>
            <a:xfrm>
              <a:off x="2319401" y="728726"/>
              <a:ext cx="4219575" cy="3371850"/>
            </a:xfrm>
            <a:custGeom>
              <a:avLst/>
              <a:gdLst/>
              <a:ahLst/>
              <a:cxnLst/>
              <a:rect l="l" t="t" r="r" b="b"/>
              <a:pathLst>
                <a:path w="4219575" h="3371850">
                  <a:moveTo>
                    <a:pt x="3376549" y="0"/>
                  </a:moveTo>
                  <a:lnTo>
                    <a:pt x="842899" y="0"/>
                  </a:lnTo>
                  <a:lnTo>
                    <a:pt x="0" y="1685925"/>
                  </a:lnTo>
                  <a:lnTo>
                    <a:pt x="842899" y="3371723"/>
                  </a:lnTo>
                  <a:lnTo>
                    <a:pt x="3376549" y="3371723"/>
                  </a:lnTo>
                  <a:lnTo>
                    <a:pt x="4219575" y="1685925"/>
                  </a:lnTo>
                  <a:lnTo>
                    <a:pt x="3376549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19401" y="728726"/>
              <a:ext cx="4219575" cy="3371850"/>
            </a:xfrm>
            <a:custGeom>
              <a:avLst/>
              <a:gdLst/>
              <a:ahLst/>
              <a:cxnLst/>
              <a:rect l="l" t="t" r="r" b="b"/>
              <a:pathLst>
                <a:path w="4219575" h="3371850">
                  <a:moveTo>
                    <a:pt x="0" y="1685925"/>
                  </a:moveTo>
                  <a:lnTo>
                    <a:pt x="842899" y="0"/>
                  </a:lnTo>
                  <a:lnTo>
                    <a:pt x="3376549" y="0"/>
                  </a:lnTo>
                  <a:lnTo>
                    <a:pt x="4219575" y="1685925"/>
                  </a:lnTo>
                  <a:lnTo>
                    <a:pt x="3376549" y="3371723"/>
                  </a:lnTo>
                  <a:lnTo>
                    <a:pt x="842899" y="3371723"/>
                  </a:lnTo>
                  <a:lnTo>
                    <a:pt x="0" y="16859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86601" y="747776"/>
              <a:ext cx="4229100" cy="3371850"/>
            </a:xfrm>
            <a:custGeom>
              <a:avLst/>
              <a:gdLst/>
              <a:ahLst/>
              <a:cxnLst/>
              <a:rect l="l" t="t" r="r" b="b"/>
              <a:pathLst>
                <a:path w="4229100" h="3371850">
                  <a:moveTo>
                    <a:pt x="3386074" y="0"/>
                  </a:moveTo>
                  <a:lnTo>
                    <a:pt x="842899" y="0"/>
                  </a:lnTo>
                  <a:lnTo>
                    <a:pt x="0" y="1685925"/>
                  </a:lnTo>
                  <a:lnTo>
                    <a:pt x="842899" y="3371850"/>
                  </a:lnTo>
                  <a:lnTo>
                    <a:pt x="3386074" y="3371850"/>
                  </a:lnTo>
                  <a:lnTo>
                    <a:pt x="4229100" y="1685925"/>
                  </a:lnTo>
                  <a:lnTo>
                    <a:pt x="3386074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86601" y="747776"/>
              <a:ext cx="4229100" cy="3371850"/>
            </a:xfrm>
            <a:custGeom>
              <a:avLst/>
              <a:gdLst/>
              <a:ahLst/>
              <a:cxnLst/>
              <a:rect l="l" t="t" r="r" b="b"/>
              <a:pathLst>
                <a:path w="4229100" h="3371850">
                  <a:moveTo>
                    <a:pt x="0" y="1685925"/>
                  </a:moveTo>
                  <a:lnTo>
                    <a:pt x="842899" y="0"/>
                  </a:lnTo>
                  <a:lnTo>
                    <a:pt x="3386074" y="0"/>
                  </a:lnTo>
                  <a:lnTo>
                    <a:pt x="4229100" y="1685925"/>
                  </a:lnTo>
                  <a:lnTo>
                    <a:pt x="3386074" y="3371850"/>
                  </a:lnTo>
                  <a:lnTo>
                    <a:pt x="842899" y="3371850"/>
                  </a:lnTo>
                  <a:lnTo>
                    <a:pt x="0" y="16859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95851" y="3691001"/>
              <a:ext cx="4229100" cy="2905125"/>
            </a:xfrm>
            <a:custGeom>
              <a:avLst/>
              <a:gdLst/>
              <a:ahLst/>
              <a:cxnLst/>
              <a:rect l="l" t="t" r="r" b="b"/>
              <a:pathLst>
                <a:path w="4229100" h="2905125">
                  <a:moveTo>
                    <a:pt x="3502787" y="0"/>
                  </a:moveTo>
                  <a:lnTo>
                    <a:pt x="726186" y="0"/>
                  </a:lnTo>
                  <a:lnTo>
                    <a:pt x="0" y="1452499"/>
                  </a:lnTo>
                  <a:lnTo>
                    <a:pt x="726186" y="2905061"/>
                  </a:lnTo>
                  <a:lnTo>
                    <a:pt x="3502787" y="2905061"/>
                  </a:lnTo>
                  <a:lnTo>
                    <a:pt x="4229100" y="1452499"/>
                  </a:lnTo>
                  <a:lnTo>
                    <a:pt x="350278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95851" y="3691001"/>
              <a:ext cx="4229100" cy="2905125"/>
            </a:xfrm>
            <a:custGeom>
              <a:avLst/>
              <a:gdLst/>
              <a:ahLst/>
              <a:cxnLst/>
              <a:rect l="l" t="t" r="r" b="b"/>
              <a:pathLst>
                <a:path w="4229100" h="2905125">
                  <a:moveTo>
                    <a:pt x="0" y="1452499"/>
                  </a:moveTo>
                  <a:lnTo>
                    <a:pt x="726186" y="0"/>
                  </a:lnTo>
                  <a:lnTo>
                    <a:pt x="3502787" y="0"/>
                  </a:lnTo>
                  <a:lnTo>
                    <a:pt x="4229100" y="1452499"/>
                  </a:lnTo>
                  <a:lnTo>
                    <a:pt x="3502787" y="2905061"/>
                  </a:lnTo>
                  <a:lnTo>
                    <a:pt x="726186" y="2905061"/>
                  </a:lnTo>
                  <a:lnTo>
                    <a:pt x="0" y="145249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77301" y="881126"/>
              <a:ext cx="638175" cy="590550"/>
            </a:xfrm>
            <a:custGeom>
              <a:avLst/>
              <a:gdLst/>
              <a:ahLst/>
              <a:cxnLst/>
              <a:rect l="l" t="t" r="r" b="b"/>
              <a:pathLst>
                <a:path w="638175" h="590550">
                  <a:moveTo>
                    <a:pt x="319024" y="0"/>
                  </a:moveTo>
                  <a:lnTo>
                    <a:pt x="271862" y="3198"/>
                  </a:lnTo>
                  <a:lnTo>
                    <a:pt x="226855" y="12491"/>
                  </a:lnTo>
                  <a:lnTo>
                    <a:pt x="184495" y="27424"/>
                  </a:lnTo>
                  <a:lnTo>
                    <a:pt x="145275" y="47540"/>
                  </a:lnTo>
                  <a:lnTo>
                    <a:pt x="109686" y="72385"/>
                  </a:lnTo>
                  <a:lnTo>
                    <a:pt x="78222" y="101504"/>
                  </a:lnTo>
                  <a:lnTo>
                    <a:pt x="51375" y="134442"/>
                  </a:lnTo>
                  <a:lnTo>
                    <a:pt x="29637" y="170742"/>
                  </a:lnTo>
                  <a:lnTo>
                    <a:pt x="13500" y="209952"/>
                  </a:lnTo>
                  <a:lnTo>
                    <a:pt x="3457" y="251614"/>
                  </a:lnTo>
                  <a:lnTo>
                    <a:pt x="0" y="295275"/>
                  </a:lnTo>
                  <a:lnTo>
                    <a:pt x="3457" y="338906"/>
                  </a:lnTo>
                  <a:lnTo>
                    <a:pt x="13500" y="380551"/>
                  </a:lnTo>
                  <a:lnTo>
                    <a:pt x="29637" y="419752"/>
                  </a:lnTo>
                  <a:lnTo>
                    <a:pt x="51375" y="456051"/>
                  </a:lnTo>
                  <a:lnTo>
                    <a:pt x="78222" y="488993"/>
                  </a:lnTo>
                  <a:lnTo>
                    <a:pt x="109686" y="518121"/>
                  </a:lnTo>
                  <a:lnTo>
                    <a:pt x="145275" y="542977"/>
                  </a:lnTo>
                  <a:lnTo>
                    <a:pt x="184495" y="563105"/>
                  </a:lnTo>
                  <a:lnTo>
                    <a:pt x="226855" y="578047"/>
                  </a:lnTo>
                  <a:lnTo>
                    <a:pt x="271862" y="587348"/>
                  </a:lnTo>
                  <a:lnTo>
                    <a:pt x="319024" y="590550"/>
                  </a:lnTo>
                  <a:lnTo>
                    <a:pt x="366188" y="587348"/>
                  </a:lnTo>
                  <a:lnTo>
                    <a:pt x="411204" y="578047"/>
                  </a:lnTo>
                  <a:lnTo>
                    <a:pt x="453575" y="563105"/>
                  </a:lnTo>
                  <a:lnTo>
                    <a:pt x="492811" y="542977"/>
                  </a:lnTo>
                  <a:lnTo>
                    <a:pt x="528416" y="518121"/>
                  </a:lnTo>
                  <a:lnTo>
                    <a:pt x="559897" y="488993"/>
                  </a:lnTo>
                  <a:lnTo>
                    <a:pt x="586761" y="456051"/>
                  </a:lnTo>
                  <a:lnTo>
                    <a:pt x="608514" y="419752"/>
                  </a:lnTo>
                  <a:lnTo>
                    <a:pt x="624663" y="380551"/>
                  </a:lnTo>
                  <a:lnTo>
                    <a:pt x="634714" y="338906"/>
                  </a:lnTo>
                  <a:lnTo>
                    <a:pt x="638175" y="295275"/>
                  </a:lnTo>
                  <a:lnTo>
                    <a:pt x="634714" y="251614"/>
                  </a:lnTo>
                  <a:lnTo>
                    <a:pt x="624663" y="209952"/>
                  </a:lnTo>
                  <a:lnTo>
                    <a:pt x="608514" y="170742"/>
                  </a:lnTo>
                  <a:lnTo>
                    <a:pt x="586761" y="134442"/>
                  </a:lnTo>
                  <a:lnTo>
                    <a:pt x="559897" y="101504"/>
                  </a:lnTo>
                  <a:lnTo>
                    <a:pt x="528416" y="72385"/>
                  </a:lnTo>
                  <a:lnTo>
                    <a:pt x="492811" y="47540"/>
                  </a:lnTo>
                  <a:lnTo>
                    <a:pt x="453575" y="27424"/>
                  </a:lnTo>
                  <a:lnTo>
                    <a:pt x="411204" y="12491"/>
                  </a:lnTo>
                  <a:lnTo>
                    <a:pt x="366188" y="3198"/>
                  </a:lnTo>
                  <a:lnTo>
                    <a:pt x="3190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77301" y="881126"/>
              <a:ext cx="638175" cy="590550"/>
            </a:xfrm>
            <a:custGeom>
              <a:avLst/>
              <a:gdLst/>
              <a:ahLst/>
              <a:cxnLst/>
              <a:rect l="l" t="t" r="r" b="b"/>
              <a:pathLst>
                <a:path w="638175" h="590550">
                  <a:moveTo>
                    <a:pt x="0" y="295275"/>
                  </a:moveTo>
                  <a:lnTo>
                    <a:pt x="3457" y="251614"/>
                  </a:lnTo>
                  <a:lnTo>
                    <a:pt x="13500" y="209952"/>
                  </a:lnTo>
                  <a:lnTo>
                    <a:pt x="29637" y="170742"/>
                  </a:lnTo>
                  <a:lnTo>
                    <a:pt x="51375" y="134442"/>
                  </a:lnTo>
                  <a:lnTo>
                    <a:pt x="78222" y="101504"/>
                  </a:lnTo>
                  <a:lnTo>
                    <a:pt x="109686" y="72385"/>
                  </a:lnTo>
                  <a:lnTo>
                    <a:pt x="145275" y="47540"/>
                  </a:lnTo>
                  <a:lnTo>
                    <a:pt x="184495" y="27424"/>
                  </a:lnTo>
                  <a:lnTo>
                    <a:pt x="226855" y="12491"/>
                  </a:lnTo>
                  <a:lnTo>
                    <a:pt x="271862" y="3198"/>
                  </a:lnTo>
                  <a:lnTo>
                    <a:pt x="319024" y="0"/>
                  </a:lnTo>
                  <a:lnTo>
                    <a:pt x="366188" y="3198"/>
                  </a:lnTo>
                  <a:lnTo>
                    <a:pt x="411204" y="12491"/>
                  </a:lnTo>
                  <a:lnTo>
                    <a:pt x="453575" y="27424"/>
                  </a:lnTo>
                  <a:lnTo>
                    <a:pt x="492811" y="47540"/>
                  </a:lnTo>
                  <a:lnTo>
                    <a:pt x="528416" y="72385"/>
                  </a:lnTo>
                  <a:lnTo>
                    <a:pt x="559897" y="101504"/>
                  </a:lnTo>
                  <a:lnTo>
                    <a:pt x="586761" y="134442"/>
                  </a:lnTo>
                  <a:lnTo>
                    <a:pt x="608514" y="170742"/>
                  </a:lnTo>
                  <a:lnTo>
                    <a:pt x="624663" y="209952"/>
                  </a:lnTo>
                  <a:lnTo>
                    <a:pt x="634714" y="251614"/>
                  </a:lnTo>
                  <a:lnTo>
                    <a:pt x="638175" y="295275"/>
                  </a:lnTo>
                  <a:lnTo>
                    <a:pt x="634714" y="338906"/>
                  </a:lnTo>
                  <a:lnTo>
                    <a:pt x="624663" y="380551"/>
                  </a:lnTo>
                  <a:lnTo>
                    <a:pt x="608514" y="419752"/>
                  </a:lnTo>
                  <a:lnTo>
                    <a:pt x="586761" y="456051"/>
                  </a:lnTo>
                  <a:lnTo>
                    <a:pt x="559897" y="488993"/>
                  </a:lnTo>
                  <a:lnTo>
                    <a:pt x="528416" y="518121"/>
                  </a:lnTo>
                  <a:lnTo>
                    <a:pt x="492811" y="542977"/>
                  </a:lnTo>
                  <a:lnTo>
                    <a:pt x="453575" y="563105"/>
                  </a:lnTo>
                  <a:lnTo>
                    <a:pt x="411204" y="578047"/>
                  </a:lnTo>
                  <a:lnTo>
                    <a:pt x="366188" y="587348"/>
                  </a:lnTo>
                  <a:lnTo>
                    <a:pt x="319024" y="590550"/>
                  </a:lnTo>
                  <a:lnTo>
                    <a:pt x="271862" y="587348"/>
                  </a:lnTo>
                  <a:lnTo>
                    <a:pt x="226855" y="578047"/>
                  </a:lnTo>
                  <a:lnTo>
                    <a:pt x="184495" y="563105"/>
                  </a:lnTo>
                  <a:lnTo>
                    <a:pt x="145275" y="542977"/>
                  </a:lnTo>
                  <a:lnTo>
                    <a:pt x="109686" y="518121"/>
                  </a:lnTo>
                  <a:lnTo>
                    <a:pt x="78222" y="488993"/>
                  </a:lnTo>
                  <a:lnTo>
                    <a:pt x="51375" y="456051"/>
                  </a:lnTo>
                  <a:lnTo>
                    <a:pt x="29637" y="419752"/>
                  </a:lnTo>
                  <a:lnTo>
                    <a:pt x="13500" y="380551"/>
                  </a:lnTo>
                  <a:lnTo>
                    <a:pt x="3457" y="338906"/>
                  </a:lnTo>
                  <a:lnTo>
                    <a:pt x="0" y="295275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43976" y="938276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252349" y="0"/>
                  </a:moveTo>
                  <a:lnTo>
                    <a:pt x="201469" y="4933"/>
                  </a:lnTo>
                  <a:lnTo>
                    <a:pt x="154090" y="19081"/>
                  </a:lnTo>
                  <a:lnTo>
                    <a:pt x="111224" y="41469"/>
                  </a:lnTo>
                  <a:lnTo>
                    <a:pt x="73882" y="71120"/>
                  </a:lnTo>
                  <a:lnTo>
                    <a:pt x="43076" y="107057"/>
                  </a:lnTo>
                  <a:lnTo>
                    <a:pt x="19819" y="148304"/>
                  </a:lnTo>
                  <a:lnTo>
                    <a:pt x="5123" y="193885"/>
                  </a:lnTo>
                  <a:lnTo>
                    <a:pt x="0" y="242824"/>
                  </a:lnTo>
                  <a:lnTo>
                    <a:pt x="5123" y="291768"/>
                  </a:lnTo>
                  <a:lnTo>
                    <a:pt x="19819" y="337363"/>
                  </a:lnTo>
                  <a:lnTo>
                    <a:pt x="43076" y="378631"/>
                  </a:lnTo>
                  <a:lnTo>
                    <a:pt x="73882" y="414591"/>
                  </a:lnTo>
                  <a:lnTo>
                    <a:pt x="111224" y="444265"/>
                  </a:lnTo>
                  <a:lnTo>
                    <a:pt x="154090" y="466673"/>
                  </a:lnTo>
                  <a:lnTo>
                    <a:pt x="201469" y="480836"/>
                  </a:lnTo>
                  <a:lnTo>
                    <a:pt x="252349" y="485775"/>
                  </a:lnTo>
                  <a:lnTo>
                    <a:pt x="303233" y="480836"/>
                  </a:lnTo>
                  <a:lnTo>
                    <a:pt x="350627" y="466673"/>
                  </a:lnTo>
                  <a:lnTo>
                    <a:pt x="393513" y="444265"/>
                  </a:lnTo>
                  <a:lnTo>
                    <a:pt x="430879" y="414591"/>
                  </a:lnTo>
                  <a:lnTo>
                    <a:pt x="461708" y="378631"/>
                  </a:lnTo>
                  <a:lnTo>
                    <a:pt x="484985" y="337363"/>
                  </a:lnTo>
                  <a:lnTo>
                    <a:pt x="499695" y="291768"/>
                  </a:lnTo>
                  <a:lnTo>
                    <a:pt x="504825" y="242824"/>
                  </a:lnTo>
                  <a:lnTo>
                    <a:pt x="499695" y="193885"/>
                  </a:lnTo>
                  <a:lnTo>
                    <a:pt x="484985" y="148304"/>
                  </a:lnTo>
                  <a:lnTo>
                    <a:pt x="461708" y="107057"/>
                  </a:lnTo>
                  <a:lnTo>
                    <a:pt x="430879" y="71119"/>
                  </a:lnTo>
                  <a:lnTo>
                    <a:pt x="393513" y="41469"/>
                  </a:lnTo>
                  <a:lnTo>
                    <a:pt x="350627" y="19081"/>
                  </a:lnTo>
                  <a:lnTo>
                    <a:pt x="303233" y="4933"/>
                  </a:lnTo>
                  <a:lnTo>
                    <a:pt x="252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43976" y="938276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0" y="242824"/>
                  </a:moveTo>
                  <a:lnTo>
                    <a:pt x="5123" y="193885"/>
                  </a:lnTo>
                  <a:lnTo>
                    <a:pt x="19819" y="148304"/>
                  </a:lnTo>
                  <a:lnTo>
                    <a:pt x="43076" y="107057"/>
                  </a:lnTo>
                  <a:lnTo>
                    <a:pt x="73882" y="71120"/>
                  </a:lnTo>
                  <a:lnTo>
                    <a:pt x="111224" y="41469"/>
                  </a:lnTo>
                  <a:lnTo>
                    <a:pt x="154090" y="19081"/>
                  </a:lnTo>
                  <a:lnTo>
                    <a:pt x="201469" y="4933"/>
                  </a:lnTo>
                  <a:lnTo>
                    <a:pt x="252349" y="0"/>
                  </a:lnTo>
                  <a:lnTo>
                    <a:pt x="303233" y="4933"/>
                  </a:lnTo>
                  <a:lnTo>
                    <a:pt x="350627" y="19081"/>
                  </a:lnTo>
                  <a:lnTo>
                    <a:pt x="393513" y="41469"/>
                  </a:lnTo>
                  <a:lnTo>
                    <a:pt x="430879" y="71119"/>
                  </a:lnTo>
                  <a:lnTo>
                    <a:pt x="461708" y="107057"/>
                  </a:lnTo>
                  <a:lnTo>
                    <a:pt x="484985" y="148304"/>
                  </a:lnTo>
                  <a:lnTo>
                    <a:pt x="499695" y="193885"/>
                  </a:lnTo>
                  <a:lnTo>
                    <a:pt x="504825" y="242824"/>
                  </a:lnTo>
                  <a:lnTo>
                    <a:pt x="499695" y="291768"/>
                  </a:lnTo>
                  <a:lnTo>
                    <a:pt x="484985" y="337363"/>
                  </a:lnTo>
                  <a:lnTo>
                    <a:pt x="461708" y="378631"/>
                  </a:lnTo>
                  <a:lnTo>
                    <a:pt x="430879" y="414591"/>
                  </a:lnTo>
                  <a:lnTo>
                    <a:pt x="393513" y="444265"/>
                  </a:lnTo>
                  <a:lnTo>
                    <a:pt x="350627" y="466673"/>
                  </a:lnTo>
                  <a:lnTo>
                    <a:pt x="303233" y="480836"/>
                  </a:lnTo>
                  <a:lnTo>
                    <a:pt x="252349" y="485775"/>
                  </a:lnTo>
                  <a:lnTo>
                    <a:pt x="201469" y="480836"/>
                  </a:lnTo>
                  <a:lnTo>
                    <a:pt x="154090" y="466673"/>
                  </a:lnTo>
                  <a:lnTo>
                    <a:pt x="111224" y="444265"/>
                  </a:lnTo>
                  <a:lnTo>
                    <a:pt x="73882" y="414591"/>
                  </a:lnTo>
                  <a:lnTo>
                    <a:pt x="43076" y="378631"/>
                  </a:lnTo>
                  <a:lnTo>
                    <a:pt x="19819" y="337363"/>
                  </a:lnTo>
                  <a:lnTo>
                    <a:pt x="5123" y="291768"/>
                  </a:lnTo>
                  <a:lnTo>
                    <a:pt x="0" y="242824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0670" y="809307"/>
            <a:ext cx="1038860" cy="767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7320" algn="ctr">
              <a:lnSpc>
                <a:spcPct val="100000"/>
              </a:lnSpc>
              <a:spcBef>
                <a:spcPts val="125"/>
              </a:spcBef>
            </a:pPr>
            <a:r>
              <a:rPr sz="2600" spc="-50" dirty="0">
                <a:solidFill>
                  <a:srgbClr val="F4AF81"/>
                </a:solidFill>
                <a:latin typeface="Calibri"/>
                <a:cs typeface="Calibri"/>
              </a:rPr>
              <a:t>3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0" dirty="0">
                <a:solidFill>
                  <a:srgbClr val="F4AF81"/>
                </a:solidFill>
                <a:latin typeface="Calibri"/>
                <a:cs typeface="Calibri"/>
              </a:rPr>
              <a:t>OPTIONS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0975" y="187325"/>
            <a:ext cx="1372235" cy="1461135"/>
            <a:chOff x="180975" y="187325"/>
            <a:chExt cx="1372235" cy="146113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75" y="752500"/>
              <a:ext cx="1371727" cy="8954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200025"/>
              <a:ext cx="733425" cy="6381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8462" y="193675"/>
              <a:ext cx="746760" cy="650875"/>
            </a:xfrm>
            <a:custGeom>
              <a:avLst/>
              <a:gdLst/>
              <a:ahLst/>
              <a:cxnLst/>
              <a:rect l="l" t="t" r="r" b="b"/>
              <a:pathLst>
                <a:path w="746760" h="650875">
                  <a:moveTo>
                    <a:pt x="373075" y="0"/>
                  </a:moveTo>
                  <a:lnTo>
                    <a:pt x="411327" y="1650"/>
                  </a:lnTo>
                  <a:lnTo>
                    <a:pt x="483870" y="14477"/>
                  </a:lnTo>
                  <a:lnTo>
                    <a:pt x="550811" y="39116"/>
                  </a:lnTo>
                  <a:lnTo>
                    <a:pt x="610158" y="74168"/>
                  </a:lnTo>
                  <a:lnTo>
                    <a:pt x="660654" y="118236"/>
                  </a:lnTo>
                  <a:lnTo>
                    <a:pt x="701141" y="170052"/>
                  </a:lnTo>
                  <a:lnTo>
                    <a:pt x="729513" y="228473"/>
                  </a:lnTo>
                  <a:lnTo>
                    <a:pt x="744118" y="292100"/>
                  </a:lnTo>
                  <a:lnTo>
                    <a:pt x="746150" y="325374"/>
                  </a:lnTo>
                  <a:lnTo>
                    <a:pt x="744118" y="358775"/>
                  </a:lnTo>
                  <a:lnTo>
                    <a:pt x="729513" y="422401"/>
                  </a:lnTo>
                  <a:lnTo>
                    <a:pt x="701141" y="481202"/>
                  </a:lnTo>
                  <a:lnTo>
                    <a:pt x="660679" y="533019"/>
                  </a:lnTo>
                  <a:lnTo>
                    <a:pt x="610133" y="577088"/>
                  </a:lnTo>
                  <a:lnTo>
                    <a:pt x="550811" y="611759"/>
                  </a:lnTo>
                  <a:lnTo>
                    <a:pt x="483870" y="636397"/>
                  </a:lnTo>
                  <a:lnTo>
                    <a:pt x="411327" y="649224"/>
                  </a:lnTo>
                  <a:lnTo>
                    <a:pt x="373075" y="650875"/>
                  </a:lnTo>
                  <a:lnTo>
                    <a:pt x="335216" y="649224"/>
                  </a:lnTo>
                  <a:lnTo>
                    <a:pt x="262280" y="636397"/>
                  </a:lnTo>
                  <a:lnTo>
                    <a:pt x="195719" y="611759"/>
                  </a:lnTo>
                  <a:lnTo>
                    <a:pt x="136004" y="577088"/>
                  </a:lnTo>
                  <a:lnTo>
                    <a:pt x="85496" y="533019"/>
                  </a:lnTo>
                  <a:lnTo>
                    <a:pt x="45415" y="481202"/>
                  </a:lnTo>
                  <a:lnTo>
                    <a:pt x="17043" y="422401"/>
                  </a:lnTo>
                  <a:lnTo>
                    <a:pt x="2031" y="358775"/>
                  </a:lnTo>
                  <a:lnTo>
                    <a:pt x="0" y="325374"/>
                  </a:lnTo>
                  <a:lnTo>
                    <a:pt x="2031" y="292100"/>
                  </a:lnTo>
                  <a:lnTo>
                    <a:pt x="17043" y="228473"/>
                  </a:lnTo>
                  <a:lnTo>
                    <a:pt x="45415" y="170052"/>
                  </a:lnTo>
                  <a:lnTo>
                    <a:pt x="85509" y="118236"/>
                  </a:lnTo>
                  <a:lnTo>
                    <a:pt x="135978" y="74168"/>
                  </a:lnTo>
                  <a:lnTo>
                    <a:pt x="195719" y="39116"/>
                  </a:lnTo>
                  <a:lnTo>
                    <a:pt x="262280" y="14477"/>
                  </a:lnTo>
                  <a:lnTo>
                    <a:pt x="335216" y="1650"/>
                  </a:lnTo>
                  <a:lnTo>
                    <a:pt x="373075" y="0"/>
                  </a:lnTo>
                  <a:close/>
                </a:path>
              </a:pathLst>
            </a:custGeom>
            <a:ln w="12700">
              <a:solidFill>
                <a:srgbClr val="A9D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33995" y="920114"/>
            <a:ext cx="2821940" cy="2628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7945" algn="ctr">
              <a:lnSpc>
                <a:spcPct val="100000"/>
              </a:lnSpc>
              <a:spcBef>
                <a:spcPts val="105"/>
              </a:spcBef>
            </a:pPr>
            <a:r>
              <a:rPr sz="3000" spc="-50" dirty="0">
                <a:solidFill>
                  <a:srgbClr val="001F5F"/>
                </a:solidFill>
                <a:latin typeface="Arial Black"/>
                <a:cs typeface="Arial Black"/>
              </a:rPr>
              <a:t>2</a:t>
            </a:r>
            <a:endParaRPr sz="3000">
              <a:latin typeface="Arial Black"/>
              <a:cs typeface="Arial Black"/>
            </a:endParaRPr>
          </a:p>
          <a:p>
            <a:pPr marL="173990" marR="260350" indent="193675" algn="ctr">
              <a:lnSpc>
                <a:spcPct val="102400"/>
              </a:lnSpc>
              <a:spcBef>
                <a:spcPts val="60"/>
              </a:spcBef>
              <a:tabLst>
                <a:tab pos="787400" algn="l"/>
              </a:tabLst>
            </a:pPr>
            <a:r>
              <a:rPr sz="2750" b="1" spc="-25" dirty="0">
                <a:solidFill>
                  <a:srgbClr val="FFFFFF"/>
                </a:solidFill>
                <a:latin typeface="Georgia"/>
                <a:cs typeface="Georgia"/>
              </a:rPr>
              <a:t>If</a:t>
            </a:r>
            <a:r>
              <a:rPr sz="2750" b="1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750" b="1" spc="-375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2750" b="1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285" dirty="0">
                <a:solidFill>
                  <a:srgbClr val="FFFFFF"/>
                </a:solidFill>
                <a:latin typeface="Georgia"/>
                <a:cs typeface="Georgia"/>
              </a:rPr>
              <a:t>want</a:t>
            </a:r>
            <a:r>
              <a:rPr sz="2750" b="1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50" dirty="0">
                <a:solidFill>
                  <a:srgbClr val="FFFFFF"/>
                </a:solidFill>
                <a:latin typeface="Georgia"/>
                <a:cs typeface="Georgia"/>
              </a:rPr>
              <a:t>, </a:t>
            </a:r>
            <a:r>
              <a:rPr sz="2750" b="1" spc="-275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2750" b="1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215" dirty="0">
                <a:solidFill>
                  <a:srgbClr val="FFFFFF"/>
                </a:solidFill>
                <a:latin typeface="Georgia"/>
                <a:cs typeface="Georgia"/>
              </a:rPr>
              <a:t>deposit</a:t>
            </a:r>
            <a:r>
              <a:rPr sz="2750" b="1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204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2750" b="1" spc="-170" dirty="0">
                <a:solidFill>
                  <a:srgbClr val="FFFF00"/>
                </a:solidFill>
                <a:latin typeface="Georgia"/>
                <a:cs typeface="Georgia"/>
              </a:rPr>
              <a:t>BELDEX</a:t>
            </a:r>
            <a:r>
              <a:rPr sz="2750" b="1" spc="1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2750" b="1" spc="-20" dirty="0">
                <a:solidFill>
                  <a:srgbClr val="FFFFFF"/>
                </a:solidFill>
                <a:latin typeface="Georgia"/>
                <a:cs typeface="Georgia"/>
              </a:rPr>
              <a:t>with </a:t>
            </a:r>
            <a:r>
              <a:rPr sz="2750" b="1" dirty="0">
                <a:solidFill>
                  <a:srgbClr val="FFFF00"/>
                </a:solidFill>
                <a:latin typeface="Georgia"/>
                <a:cs typeface="Georgia"/>
              </a:rPr>
              <a:t>GCC</a:t>
            </a:r>
            <a:r>
              <a:rPr sz="2750" b="1" spc="-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2750" b="1" spc="-295" dirty="0">
                <a:solidFill>
                  <a:srgbClr val="FFFF00"/>
                </a:solidFill>
                <a:latin typeface="Georgia"/>
                <a:cs typeface="Georgia"/>
              </a:rPr>
              <a:t>HUB</a:t>
            </a:r>
            <a:r>
              <a:rPr sz="2750" b="1" spc="11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2750" b="1" spc="-50" dirty="0">
                <a:solidFill>
                  <a:srgbClr val="FFFFFF"/>
                </a:solidFill>
                <a:latin typeface="Georgia"/>
                <a:cs typeface="Georgia"/>
              </a:rPr>
              <a:t>&amp;</a:t>
            </a:r>
            <a:endParaRPr sz="27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750" b="1" spc="-45" dirty="0">
                <a:solidFill>
                  <a:srgbClr val="FFFFFF"/>
                </a:solidFill>
                <a:latin typeface="Georgia"/>
                <a:cs typeface="Georgia"/>
              </a:rPr>
              <a:t>get</a:t>
            </a:r>
            <a:r>
              <a:rPr sz="2750" b="1" spc="-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345" dirty="0">
                <a:solidFill>
                  <a:srgbClr val="FFFFFF"/>
                </a:solidFill>
                <a:latin typeface="Georgia"/>
                <a:cs typeface="Georgia"/>
              </a:rPr>
              <a:t>some</a:t>
            </a:r>
            <a:r>
              <a:rPr sz="2750" b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204" dirty="0">
                <a:solidFill>
                  <a:srgbClr val="FFFFFF"/>
                </a:solidFill>
                <a:latin typeface="Georgia"/>
                <a:cs typeface="Georgia"/>
              </a:rPr>
              <a:t>benefits.</a:t>
            </a:r>
            <a:endParaRPr sz="2750">
              <a:latin typeface="Georgia"/>
              <a:cs typeface="Georg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37351" y="3760851"/>
            <a:ext cx="641350" cy="603250"/>
            <a:chOff x="6237351" y="3760851"/>
            <a:chExt cx="641350" cy="603250"/>
          </a:xfrm>
        </p:grpSpPr>
        <p:sp>
          <p:nvSpPr>
            <p:cNvPr id="20" name="object 20"/>
            <p:cNvSpPr/>
            <p:nvPr/>
          </p:nvSpPr>
          <p:spPr>
            <a:xfrm>
              <a:off x="6243701" y="3767201"/>
              <a:ext cx="628650" cy="590550"/>
            </a:xfrm>
            <a:custGeom>
              <a:avLst/>
              <a:gdLst/>
              <a:ahLst/>
              <a:cxnLst/>
              <a:rect l="l" t="t" r="r" b="b"/>
              <a:pathLst>
                <a:path w="628650" h="590550">
                  <a:moveTo>
                    <a:pt x="314325" y="0"/>
                  </a:moveTo>
                  <a:lnTo>
                    <a:pt x="263336" y="3861"/>
                  </a:lnTo>
                  <a:lnTo>
                    <a:pt x="214969" y="15041"/>
                  </a:lnTo>
                  <a:lnTo>
                    <a:pt x="169869" y="32935"/>
                  </a:lnTo>
                  <a:lnTo>
                    <a:pt x="128683" y="56936"/>
                  </a:lnTo>
                  <a:lnTo>
                    <a:pt x="92059" y="86439"/>
                  </a:lnTo>
                  <a:lnTo>
                    <a:pt x="60643" y="120837"/>
                  </a:lnTo>
                  <a:lnTo>
                    <a:pt x="35082" y="159526"/>
                  </a:lnTo>
                  <a:lnTo>
                    <a:pt x="16023" y="201899"/>
                  </a:lnTo>
                  <a:lnTo>
                    <a:pt x="4113" y="247350"/>
                  </a:lnTo>
                  <a:lnTo>
                    <a:pt x="0" y="295275"/>
                  </a:lnTo>
                  <a:lnTo>
                    <a:pt x="4113" y="343168"/>
                  </a:lnTo>
                  <a:lnTo>
                    <a:pt x="16023" y="388601"/>
                  </a:lnTo>
                  <a:lnTo>
                    <a:pt x="35082" y="430967"/>
                  </a:lnTo>
                  <a:lnTo>
                    <a:pt x="60643" y="469657"/>
                  </a:lnTo>
                  <a:lnTo>
                    <a:pt x="92059" y="504063"/>
                  </a:lnTo>
                  <a:lnTo>
                    <a:pt x="128683" y="533576"/>
                  </a:lnTo>
                  <a:lnTo>
                    <a:pt x="169869" y="557590"/>
                  </a:lnTo>
                  <a:lnTo>
                    <a:pt x="214969" y="575495"/>
                  </a:lnTo>
                  <a:lnTo>
                    <a:pt x="263336" y="586685"/>
                  </a:lnTo>
                  <a:lnTo>
                    <a:pt x="314325" y="590550"/>
                  </a:lnTo>
                  <a:lnTo>
                    <a:pt x="365282" y="586685"/>
                  </a:lnTo>
                  <a:lnTo>
                    <a:pt x="413631" y="575495"/>
                  </a:lnTo>
                  <a:lnTo>
                    <a:pt x="458724" y="557590"/>
                  </a:lnTo>
                  <a:lnTo>
                    <a:pt x="499911" y="533576"/>
                  </a:lnTo>
                  <a:lnTo>
                    <a:pt x="536543" y="504063"/>
                  </a:lnTo>
                  <a:lnTo>
                    <a:pt x="567970" y="469657"/>
                  </a:lnTo>
                  <a:lnTo>
                    <a:pt x="593543" y="430967"/>
                  </a:lnTo>
                  <a:lnTo>
                    <a:pt x="612614" y="388601"/>
                  </a:lnTo>
                  <a:lnTo>
                    <a:pt x="624532" y="343168"/>
                  </a:lnTo>
                  <a:lnTo>
                    <a:pt x="628650" y="295275"/>
                  </a:lnTo>
                  <a:lnTo>
                    <a:pt x="624532" y="247350"/>
                  </a:lnTo>
                  <a:lnTo>
                    <a:pt x="612614" y="201899"/>
                  </a:lnTo>
                  <a:lnTo>
                    <a:pt x="593543" y="159526"/>
                  </a:lnTo>
                  <a:lnTo>
                    <a:pt x="567970" y="120837"/>
                  </a:lnTo>
                  <a:lnTo>
                    <a:pt x="536543" y="86439"/>
                  </a:lnTo>
                  <a:lnTo>
                    <a:pt x="499911" y="56936"/>
                  </a:lnTo>
                  <a:lnTo>
                    <a:pt x="458724" y="32935"/>
                  </a:lnTo>
                  <a:lnTo>
                    <a:pt x="413631" y="15041"/>
                  </a:lnTo>
                  <a:lnTo>
                    <a:pt x="365282" y="3861"/>
                  </a:lnTo>
                  <a:lnTo>
                    <a:pt x="31432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43701" y="3767201"/>
              <a:ext cx="628650" cy="590550"/>
            </a:xfrm>
            <a:custGeom>
              <a:avLst/>
              <a:gdLst/>
              <a:ahLst/>
              <a:cxnLst/>
              <a:rect l="l" t="t" r="r" b="b"/>
              <a:pathLst>
                <a:path w="628650" h="590550">
                  <a:moveTo>
                    <a:pt x="0" y="295275"/>
                  </a:moveTo>
                  <a:lnTo>
                    <a:pt x="4113" y="247350"/>
                  </a:lnTo>
                  <a:lnTo>
                    <a:pt x="16023" y="201899"/>
                  </a:lnTo>
                  <a:lnTo>
                    <a:pt x="35082" y="159526"/>
                  </a:lnTo>
                  <a:lnTo>
                    <a:pt x="60643" y="120837"/>
                  </a:lnTo>
                  <a:lnTo>
                    <a:pt x="92059" y="86439"/>
                  </a:lnTo>
                  <a:lnTo>
                    <a:pt x="128683" y="56936"/>
                  </a:lnTo>
                  <a:lnTo>
                    <a:pt x="169869" y="32935"/>
                  </a:lnTo>
                  <a:lnTo>
                    <a:pt x="214969" y="15041"/>
                  </a:lnTo>
                  <a:lnTo>
                    <a:pt x="263336" y="3861"/>
                  </a:lnTo>
                  <a:lnTo>
                    <a:pt x="314325" y="0"/>
                  </a:lnTo>
                  <a:lnTo>
                    <a:pt x="365282" y="3861"/>
                  </a:lnTo>
                  <a:lnTo>
                    <a:pt x="413631" y="15041"/>
                  </a:lnTo>
                  <a:lnTo>
                    <a:pt x="458724" y="32935"/>
                  </a:lnTo>
                  <a:lnTo>
                    <a:pt x="499911" y="56936"/>
                  </a:lnTo>
                  <a:lnTo>
                    <a:pt x="536543" y="86439"/>
                  </a:lnTo>
                  <a:lnTo>
                    <a:pt x="567970" y="120837"/>
                  </a:lnTo>
                  <a:lnTo>
                    <a:pt x="593543" y="159526"/>
                  </a:lnTo>
                  <a:lnTo>
                    <a:pt x="612614" y="201899"/>
                  </a:lnTo>
                  <a:lnTo>
                    <a:pt x="624532" y="247350"/>
                  </a:lnTo>
                  <a:lnTo>
                    <a:pt x="628650" y="295275"/>
                  </a:lnTo>
                  <a:lnTo>
                    <a:pt x="624532" y="343168"/>
                  </a:lnTo>
                  <a:lnTo>
                    <a:pt x="612614" y="388601"/>
                  </a:lnTo>
                  <a:lnTo>
                    <a:pt x="593543" y="430967"/>
                  </a:lnTo>
                  <a:lnTo>
                    <a:pt x="567970" y="469657"/>
                  </a:lnTo>
                  <a:lnTo>
                    <a:pt x="536543" y="504063"/>
                  </a:lnTo>
                  <a:lnTo>
                    <a:pt x="499911" y="533576"/>
                  </a:lnTo>
                  <a:lnTo>
                    <a:pt x="458724" y="557590"/>
                  </a:lnTo>
                  <a:lnTo>
                    <a:pt x="413631" y="575495"/>
                  </a:lnTo>
                  <a:lnTo>
                    <a:pt x="365282" y="586685"/>
                  </a:lnTo>
                  <a:lnTo>
                    <a:pt x="314325" y="590550"/>
                  </a:lnTo>
                  <a:lnTo>
                    <a:pt x="263336" y="586685"/>
                  </a:lnTo>
                  <a:lnTo>
                    <a:pt x="214969" y="575495"/>
                  </a:lnTo>
                  <a:lnTo>
                    <a:pt x="169869" y="557590"/>
                  </a:lnTo>
                  <a:lnTo>
                    <a:pt x="128683" y="533576"/>
                  </a:lnTo>
                  <a:lnTo>
                    <a:pt x="92059" y="504063"/>
                  </a:lnTo>
                  <a:lnTo>
                    <a:pt x="60643" y="469657"/>
                  </a:lnTo>
                  <a:lnTo>
                    <a:pt x="35082" y="430967"/>
                  </a:lnTo>
                  <a:lnTo>
                    <a:pt x="16023" y="388601"/>
                  </a:lnTo>
                  <a:lnTo>
                    <a:pt x="4113" y="343168"/>
                  </a:lnTo>
                  <a:lnTo>
                    <a:pt x="0" y="295275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00851" y="3814826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252349" y="0"/>
                  </a:moveTo>
                  <a:lnTo>
                    <a:pt x="201469" y="4933"/>
                  </a:lnTo>
                  <a:lnTo>
                    <a:pt x="154090" y="19081"/>
                  </a:lnTo>
                  <a:lnTo>
                    <a:pt x="111224" y="41469"/>
                  </a:lnTo>
                  <a:lnTo>
                    <a:pt x="73882" y="71119"/>
                  </a:lnTo>
                  <a:lnTo>
                    <a:pt x="43076" y="107057"/>
                  </a:lnTo>
                  <a:lnTo>
                    <a:pt x="19819" y="148304"/>
                  </a:lnTo>
                  <a:lnTo>
                    <a:pt x="5123" y="193885"/>
                  </a:lnTo>
                  <a:lnTo>
                    <a:pt x="0" y="242824"/>
                  </a:lnTo>
                  <a:lnTo>
                    <a:pt x="5123" y="291768"/>
                  </a:lnTo>
                  <a:lnTo>
                    <a:pt x="19819" y="337363"/>
                  </a:lnTo>
                  <a:lnTo>
                    <a:pt x="43076" y="378631"/>
                  </a:lnTo>
                  <a:lnTo>
                    <a:pt x="73882" y="414591"/>
                  </a:lnTo>
                  <a:lnTo>
                    <a:pt x="111224" y="444265"/>
                  </a:lnTo>
                  <a:lnTo>
                    <a:pt x="154090" y="466673"/>
                  </a:lnTo>
                  <a:lnTo>
                    <a:pt x="201469" y="480836"/>
                  </a:lnTo>
                  <a:lnTo>
                    <a:pt x="252349" y="485775"/>
                  </a:lnTo>
                  <a:lnTo>
                    <a:pt x="303233" y="480836"/>
                  </a:lnTo>
                  <a:lnTo>
                    <a:pt x="350627" y="466673"/>
                  </a:lnTo>
                  <a:lnTo>
                    <a:pt x="393513" y="444265"/>
                  </a:lnTo>
                  <a:lnTo>
                    <a:pt x="430879" y="414591"/>
                  </a:lnTo>
                  <a:lnTo>
                    <a:pt x="461708" y="378631"/>
                  </a:lnTo>
                  <a:lnTo>
                    <a:pt x="484985" y="337363"/>
                  </a:lnTo>
                  <a:lnTo>
                    <a:pt x="499695" y="291768"/>
                  </a:lnTo>
                  <a:lnTo>
                    <a:pt x="504825" y="242824"/>
                  </a:lnTo>
                  <a:lnTo>
                    <a:pt x="499695" y="193885"/>
                  </a:lnTo>
                  <a:lnTo>
                    <a:pt x="484985" y="148304"/>
                  </a:lnTo>
                  <a:lnTo>
                    <a:pt x="461708" y="107057"/>
                  </a:lnTo>
                  <a:lnTo>
                    <a:pt x="430879" y="71119"/>
                  </a:lnTo>
                  <a:lnTo>
                    <a:pt x="393513" y="41469"/>
                  </a:lnTo>
                  <a:lnTo>
                    <a:pt x="350627" y="19081"/>
                  </a:lnTo>
                  <a:lnTo>
                    <a:pt x="303233" y="4933"/>
                  </a:lnTo>
                  <a:lnTo>
                    <a:pt x="252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00851" y="3814826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0" y="242824"/>
                  </a:moveTo>
                  <a:lnTo>
                    <a:pt x="5123" y="193885"/>
                  </a:lnTo>
                  <a:lnTo>
                    <a:pt x="19819" y="148304"/>
                  </a:lnTo>
                  <a:lnTo>
                    <a:pt x="43076" y="107057"/>
                  </a:lnTo>
                  <a:lnTo>
                    <a:pt x="73882" y="71119"/>
                  </a:lnTo>
                  <a:lnTo>
                    <a:pt x="111224" y="41469"/>
                  </a:lnTo>
                  <a:lnTo>
                    <a:pt x="154090" y="19081"/>
                  </a:lnTo>
                  <a:lnTo>
                    <a:pt x="201469" y="4933"/>
                  </a:lnTo>
                  <a:lnTo>
                    <a:pt x="252349" y="0"/>
                  </a:lnTo>
                  <a:lnTo>
                    <a:pt x="303233" y="4933"/>
                  </a:lnTo>
                  <a:lnTo>
                    <a:pt x="350627" y="19081"/>
                  </a:lnTo>
                  <a:lnTo>
                    <a:pt x="393513" y="41469"/>
                  </a:lnTo>
                  <a:lnTo>
                    <a:pt x="430879" y="71119"/>
                  </a:lnTo>
                  <a:lnTo>
                    <a:pt x="461708" y="107057"/>
                  </a:lnTo>
                  <a:lnTo>
                    <a:pt x="484985" y="148304"/>
                  </a:lnTo>
                  <a:lnTo>
                    <a:pt x="499695" y="193885"/>
                  </a:lnTo>
                  <a:lnTo>
                    <a:pt x="504825" y="242824"/>
                  </a:lnTo>
                  <a:lnTo>
                    <a:pt x="499695" y="291768"/>
                  </a:lnTo>
                  <a:lnTo>
                    <a:pt x="484985" y="337363"/>
                  </a:lnTo>
                  <a:lnTo>
                    <a:pt x="461708" y="378631"/>
                  </a:lnTo>
                  <a:lnTo>
                    <a:pt x="430879" y="414591"/>
                  </a:lnTo>
                  <a:lnTo>
                    <a:pt x="393513" y="444265"/>
                  </a:lnTo>
                  <a:lnTo>
                    <a:pt x="350627" y="466673"/>
                  </a:lnTo>
                  <a:lnTo>
                    <a:pt x="303233" y="480836"/>
                  </a:lnTo>
                  <a:lnTo>
                    <a:pt x="252349" y="485775"/>
                  </a:lnTo>
                  <a:lnTo>
                    <a:pt x="201469" y="480836"/>
                  </a:lnTo>
                  <a:lnTo>
                    <a:pt x="154090" y="466673"/>
                  </a:lnTo>
                  <a:lnTo>
                    <a:pt x="111224" y="444265"/>
                  </a:lnTo>
                  <a:lnTo>
                    <a:pt x="73882" y="414591"/>
                  </a:lnTo>
                  <a:lnTo>
                    <a:pt x="43076" y="378631"/>
                  </a:lnTo>
                  <a:lnTo>
                    <a:pt x="19819" y="337363"/>
                  </a:lnTo>
                  <a:lnTo>
                    <a:pt x="5123" y="291768"/>
                  </a:lnTo>
                  <a:lnTo>
                    <a:pt x="0" y="242824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15509" y="3738372"/>
            <a:ext cx="2574925" cy="245046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1285" algn="ctr">
              <a:lnSpc>
                <a:spcPct val="100000"/>
              </a:lnSpc>
              <a:spcBef>
                <a:spcPts val="635"/>
              </a:spcBef>
            </a:pPr>
            <a:r>
              <a:rPr sz="3000" spc="-50" dirty="0">
                <a:solidFill>
                  <a:srgbClr val="001F5F"/>
                </a:solidFill>
                <a:latin typeface="Arial Black"/>
                <a:cs typeface="Arial Black"/>
              </a:rPr>
              <a:t>3</a:t>
            </a:r>
            <a:endParaRPr sz="3000">
              <a:latin typeface="Arial Black"/>
              <a:cs typeface="Arial Black"/>
            </a:endParaRPr>
          </a:p>
          <a:p>
            <a:pPr marL="12700" marR="5080" indent="203835" algn="ctr">
              <a:lnSpc>
                <a:spcPct val="100000"/>
              </a:lnSpc>
              <a:spcBef>
                <a:spcPts val="540"/>
              </a:spcBef>
              <a:tabLst>
                <a:tab pos="663575" algn="l"/>
              </a:tabLst>
            </a:pPr>
            <a:r>
              <a:rPr sz="3000" b="1" spc="-25" dirty="0">
                <a:solidFill>
                  <a:srgbClr val="FFFFFF"/>
                </a:solidFill>
                <a:latin typeface="Georgia"/>
                <a:cs typeface="Georgia"/>
              </a:rPr>
              <a:t>If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3000" b="1" spc="-405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3000" b="1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40" dirty="0">
                <a:solidFill>
                  <a:srgbClr val="FFFFFF"/>
                </a:solidFill>
                <a:latin typeface="Georgia"/>
                <a:cs typeface="Georgia"/>
              </a:rPr>
              <a:t>want</a:t>
            </a:r>
            <a:r>
              <a:rPr sz="3000" b="1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50" dirty="0">
                <a:solidFill>
                  <a:srgbClr val="FFFFFF"/>
                </a:solidFill>
                <a:latin typeface="Georgia"/>
                <a:cs typeface="Georgia"/>
              </a:rPr>
              <a:t>, </a:t>
            </a:r>
            <a:r>
              <a:rPr sz="3000" b="1" spc="-315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3000" b="1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40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3000" b="1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275" dirty="0">
                <a:solidFill>
                  <a:srgbClr val="FFFFFF"/>
                </a:solidFill>
                <a:latin typeface="Georgia"/>
                <a:cs typeface="Georgia"/>
              </a:rPr>
              <a:t>also</a:t>
            </a:r>
            <a:r>
              <a:rPr sz="3000" b="1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40" dirty="0">
                <a:solidFill>
                  <a:srgbClr val="FFFFFF"/>
                </a:solidFill>
                <a:latin typeface="Georgia"/>
                <a:cs typeface="Georgia"/>
              </a:rPr>
              <a:t>do </a:t>
            </a:r>
            <a:r>
              <a:rPr sz="3000" b="1" spc="-229" dirty="0">
                <a:solidFill>
                  <a:srgbClr val="FFFF00"/>
                </a:solidFill>
                <a:latin typeface="Georgia"/>
                <a:cs typeface="Georgia"/>
              </a:rPr>
              <a:t>BELDEX</a:t>
            </a:r>
            <a:r>
              <a:rPr sz="3000" b="1" spc="7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3000" b="1" spc="-335" dirty="0">
                <a:solidFill>
                  <a:srgbClr val="FFFFFF"/>
                </a:solidFill>
                <a:latin typeface="Georgia"/>
                <a:cs typeface="Georgia"/>
              </a:rPr>
              <a:t>as</a:t>
            </a:r>
            <a:r>
              <a:rPr sz="3000" b="1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409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3000" b="1" spc="-320" dirty="0">
                <a:solidFill>
                  <a:srgbClr val="FFFF00"/>
                </a:solidFill>
                <a:latin typeface="Georgia"/>
                <a:cs typeface="Georgia"/>
              </a:rPr>
              <a:t>BUSINESS</a:t>
            </a:r>
            <a:r>
              <a:rPr sz="3000" b="1" spc="-320" dirty="0">
                <a:solidFill>
                  <a:srgbClr val="FFFFFF"/>
                </a:solidFill>
                <a:latin typeface="Georgia"/>
                <a:cs typeface="Georgia"/>
              </a:rPr>
              <a:t>.</a:t>
            </a:r>
            <a:endParaRPr sz="3000">
              <a:latin typeface="Georgia"/>
              <a:cs typeface="Georg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22776" y="884300"/>
            <a:ext cx="650875" cy="603250"/>
            <a:chOff x="3922776" y="884300"/>
            <a:chExt cx="650875" cy="603250"/>
          </a:xfrm>
        </p:grpSpPr>
        <p:sp>
          <p:nvSpPr>
            <p:cNvPr id="26" name="object 26"/>
            <p:cNvSpPr/>
            <p:nvPr/>
          </p:nvSpPr>
          <p:spPr>
            <a:xfrm>
              <a:off x="3929126" y="890650"/>
              <a:ext cx="638175" cy="590550"/>
            </a:xfrm>
            <a:custGeom>
              <a:avLst/>
              <a:gdLst/>
              <a:ahLst/>
              <a:cxnLst/>
              <a:rect l="l" t="t" r="r" b="b"/>
              <a:pathLst>
                <a:path w="638175" h="590550">
                  <a:moveTo>
                    <a:pt x="319024" y="0"/>
                  </a:moveTo>
                  <a:lnTo>
                    <a:pt x="271862" y="3198"/>
                  </a:lnTo>
                  <a:lnTo>
                    <a:pt x="226855" y="12491"/>
                  </a:lnTo>
                  <a:lnTo>
                    <a:pt x="184495" y="27424"/>
                  </a:lnTo>
                  <a:lnTo>
                    <a:pt x="145275" y="47540"/>
                  </a:lnTo>
                  <a:lnTo>
                    <a:pt x="109686" y="72385"/>
                  </a:lnTo>
                  <a:lnTo>
                    <a:pt x="78222" y="101504"/>
                  </a:lnTo>
                  <a:lnTo>
                    <a:pt x="51375" y="134442"/>
                  </a:lnTo>
                  <a:lnTo>
                    <a:pt x="29637" y="170742"/>
                  </a:lnTo>
                  <a:lnTo>
                    <a:pt x="13500" y="209952"/>
                  </a:lnTo>
                  <a:lnTo>
                    <a:pt x="3457" y="251614"/>
                  </a:lnTo>
                  <a:lnTo>
                    <a:pt x="0" y="295275"/>
                  </a:lnTo>
                  <a:lnTo>
                    <a:pt x="3457" y="338906"/>
                  </a:lnTo>
                  <a:lnTo>
                    <a:pt x="13500" y="380551"/>
                  </a:lnTo>
                  <a:lnTo>
                    <a:pt x="29637" y="419752"/>
                  </a:lnTo>
                  <a:lnTo>
                    <a:pt x="51375" y="456051"/>
                  </a:lnTo>
                  <a:lnTo>
                    <a:pt x="78222" y="488993"/>
                  </a:lnTo>
                  <a:lnTo>
                    <a:pt x="109686" y="518121"/>
                  </a:lnTo>
                  <a:lnTo>
                    <a:pt x="145275" y="542977"/>
                  </a:lnTo>
                  <a:lnTo>
                    <a:pt x="184495" y="563105"/>
                  </a:lnTo>
                  <a:lnTo>
                    <a:pt x="226855" y="578047"/>
                  </a:lnTo>
                  <a:lnTo>
                    <a:pt x="271862" y="587348"/>
                  </a:lnTo>
                  <a:lnTo>
                    <a:pt x="319024" y="590550"/>
                  </a:lnTo>
                  <a:lnTo>
                    <a:pt x="366188" y="587348"/>
                  </a:lnTo>
                  <a:lnTo>
                    <a:pt x="411204" y="578047"/>
                  </a:lnTo>
                  <a:lnTo>
                    <a:pt x="453575" y="563105"/>
                  </a:lnTo>
                  <a:lnTo>
                    <a:pt x="492811" y="542977"/>
                  </a:lnTo>
                  <a:lnTo>
                    <a:pt x="528416" y="518121"/>
                  </a:lnTo>
                  <a:lnTo>
                    <a:pt x="559897" y="488993"/>
                  </a:lnTo>
                  <a:lnTo>
                    <a:pt x="586761" y="456051"/>
                  </a:lnTo>
                  <a:lnTo>
                    <a:pt x="608514" y="419752"/>
                  </a:lnTo>
                  <a:lnTo>
                    <a:pt x="624663" y="380551"/>
                  </a:lnTo>
                  <a:lnTo>
                    <a:pt x="634714" y="338906"/>
                  </a:lnTo>
                  <a:lnTo>
                    <a:pt x="638175" y="295275"/>
                  </a:lnTo>
                  <a:lnTo>
                    <a:pt x="634714" y="251614"/>
                  </a:lnTo>
                  <a:lnTo>
                    <a:pt x="624663" y="209952"/>
                  </a:lnTo>
                  <a:lnTo>
                    <a:pt x="608514" y="170742"/>
                  </a:lnTo>
                  <a:lnTo>
                    <a:pt x="586761" y="134442"/>
                  </a:lnTo>
                  <a:lnTo>
                    <a:pt x="559897" y="101504"/>
                  </a:lnTo>
                  <a:lnTo>
                    <a:pt x="528416" y="72385"/>
                  </a:lnTo>
                  <a:lnTo>
                    <a:pt x="492811" y="47540"/>
                  </a:lnTo>
                  <a:lnTo>
                    <a:pt x="453575" y="27424"/>
                  </a:lnTo>
                  <a:lnTo>
                    <a:pt x="411204" y="12491"/>
                  </a:lnTo>
                  <a:lnTo>
                    <a:pt x="366188" y="3198"/>
                  </a:lnTo>
                  <a:lnTo>
                    <a:pt x="3190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29126" y="890650"/>
              <a:ext cx="638175" cy="590550"/>
            </a:xfrm>
            <a:custGeom>
              <a:avLst/>
              <a:gdLst/>
              <a:ahLst/>
              <a:cxnLst/>
              <a:rect l="l" t="t" r="r" b="b"/>
              <a:pathLst>
                <a:path w="638175" h="590550">
                  <a:moveTo>
                    <a:pt x="0" y="295275"/>
                  </a:moveTo>
                  <a:lnTo>
                    <a:pt x="3457" y="251614"/>
                  </a:lnTo>
                  <a:lnTo>
                    <a:pt x="13500" y="209952"/>
                  </a:lnTo>
                  <a:lnTo>
                    <a:pt x="29637" y="170742"/>
                  </a:lnTo>
                  <a:lnTo>
                    <a:pt x="51375" y="134442"/>
                  </a:lnTo>
                  <a:lnTo>
                    <a:pt x="78222" y="101504"/>
                  </a:lnTo>
                  <a:lnTo>
                    <a:pt x="109686" y="72385"/>
                  </a:lnTo>
                  <a:lnTo>
                    <a:pt x="145275" y="47540"/>
                  </a:lnTo>
                  <a:lnTo>
                    <a:pt x="184495" y="27424"/>
                  </a:lnTo>
                  <a:lnTo>
                    <a:pt x="226855" y="12491"/>
                  </a:lnTo>
                  <a:lnTo>
                    <a:pt x="271862" y="3198"/>
                  </a:lnTo>
                  <a:lnTo>
                    <a:pt x="319024" y="0"/>
                  </a:lnTo>
                  <a:lnTo>
                    <a:pt x="366188" y="3198"/>
                  </a:lnTo>
                  <a:lnTo>
                    <a:pt x="411204" y="12491"/>
                  </a:lnTo>
                  <a:lnTo>
                    <a:pt x="453575" y="27424"/>
                  </a:lnTo>
                  <a:lnTo>
                    <a:pt x="492811" y="47540"/>
                  </a:lnTo>
                  <a:lnTo>
                    <a:pt x="528416" y="72385"/>
                  </a:lnTo>
                  <a:lnTo>
                    <a:pt x="559897" y="101504"/>
                  </a:lnTo>
                  <a:lnTo>
                    <a:pt x="586761" y="134442"/>
                  </a:lnTo>
                  <a:lnTo>
                    <a:pt x="608514" y="170742"/>
                  </a:lnTo>
                  <a:lnTo>
                    <a:pt x="624663" y="209952"/>
                  </a:lnTo>
                  <a:lnTo>
                    <a:pt x="634714" y="251614"/>
                  </a:lnTo>
                  <a:lnTo>
                    <a:pt x="638175" y="295275"/>
                  </a:lnTo>
                  <a:lnTo>
                    <a:pt x="634714" y="338906"/>
                  </a:lnTo>
                  <a:lnTo>
                    <a:pt x="624663" y="380551"/>
                  </a:lnTo>
                  <a:lnTo>
                    <a:pt x="608514" y="419752"/>
                  </a:lnTo>
                  <a:lnTo>
                    <a:pt x="586761" y="456051"/>
                  </a:lnTo>
                  <a:lnTo>
                    <a:pt x="559897" y="488993"/>
                  </a:lnTo>
                  <a:lnTo>
                    <a:pt x="528416" y="518121"/>
                  </a:lnTo>
                  <a:lnTo>
                    <a:pt x="492811" y="542977"/>
                  </a:lnTo>
                  <a:lnTo>
                    <a:pt x="453575" y="563105"/>
                  </a:lnTo>
                  <a:lnTo>
                    <a:pt x="411204" y="578047"/>
                  </a:lnTo>
                  <a:lnTo>
                    <a:pt x="366188" y="587348"/>
                  </a:lnTo>
                  <a:lnTo>
                    <a:pt x="319024" y="590550"/>
                  </a:lnTo>
                  <a:lnTo>
                    <a:pt x="271862" y="587348"/>
                  </a:lnTo>
                  <a:lnTo>
                    <a:pt x="226855" y="578047"/>
                  </a:lnTo>
                  <a:lnTo>
                    <a:pt x="184495" y="563105"/>
                  </a:lnTo>
                  <a:lnTo>
                    <a:pt x="145275" y="542977"/>
                  </a:lnTo>
                  <a:lnTo>
                    <a:pt x="109686" y="518121"/>
                  </a:lnTo>
                  <a:lnTo>
                    <a:pt x="78222" y="488993"/>
                  </a:lnTo>
                  <a:lnTo>
                    <a:pt x="51375" y="456051"/>
                  </a:lnTo>
                  <a:lnTo>
                    <a:pt x="29637" y="419752"/>
                  </a:lnTo>
                  <a:lnTo>
                    <a:pt x="13500" y="380551"/>
                  </a:lnTo>
                  <a:lnTo>
                    <a:pt x="3457" y="338906"/>
                  </a:lnTo>
                  <a:lnTo>
                    <a:pt x="0" y="295275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95801" y="938275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252349" y="0"/>
                  </a:moveTo>
                  <a:lnTo>
                    <a:pt x="201469" y="4933"/>
                  </a:lnTo>
                  <a:lnTo>
                    <a:pt x="154090" y="19081"/>
                  </a:lnTo>
                  <a:lnTo>
                    <a:pt x="111224" y="41469"/>
                  </a:lnTo>
                  <a:lnTo>
                    <a:pt x="73882" y="71120"/>
                  </a:lnTo>
                  <a:lnTo>
                    <a:pt x="43076" y="107057"/>
                  </a:lnTo>
                  <a:lnTo>
                    <a:pt x="19819" y="148304"/>
                  </a:lnTo>
                  <a:lnTo>
                    <a:pt x="5123" y="193885"/>
                  </a:lnTo>
                  <a:lnTo>
                    <a:pt x="0" y="242824"/>
                  </a:lnTo>
                  <a:lnTo>
                    <a:pt x="5123" y="291768"/>
                  </a:lnTo>
                  <a:lnTo>
                    <a:pt x="19819" y="337363"/>
                  </a:lnTo>
                  <a:lnTo>
                    <a:pt x="43076" y="378631"/>
                  </a:lnTo>
                  <a:lnTo>
                    <a:pt x="73882" y="414591"/>
                  </a:lnTo>
                  <a:lnTo>
                    <a:pt x="111224" y="444265"/>
                  </a:lnTo>
                  <a:lnTo>
                    <a:pt x="154090" y="466673"/>
                  </a:lnTo>
                  <a:lnTo>
                    <a:pt x="201469" y="480836"/>
                  </a:lnTo>
                  <a:lnTo>
                    <a:pt x="252349" y="485775"/>
                  </a:lnTo>
                  <a:lnTo>
                    <a:pt x="303233" y="480836"/>
                  </a:lnTo>
                  <a:lnTo>
                    <a:pt x="350627" y="466673"/>
                  </a:lnTo>
                  <a:lnTo>
                    <a:pt x="393513" y="444265"/>
                  </a:lnTo>
                  <a:lnTo>
                    <a:pt x="430879" y="414591"/>
                  </a:lnTo>
                  <a:lnTo>
                    <a:pt x="461708" y="378631"/>
                  </a:lnTo>
                  <a:lnTo>
                    <a:pt x="484985" y="337363"/>
                  </a:lnTo>
                  <a:lnTo>
                    <a:pt x="499695" y="291768"/>
                  </a:lnTo>
                  <a:lnTo>
                    <a:pt x="504825" y="242824"/>
                  </a:lnTo>
                  <a:lnTo>
                    <a:pt x="499695" y="193885"/>
                  </a:lnTo>
                  <a:lnTo>
                    <a:pt x="484985" y="148304"/>
                  </a:lnTo>
                  <a:lnTo>
                    <a:pt x="461708" y="107057"/>
                  </a:lnTo>
                  <a:lnTo>
                    <a:pt x="430879" y="71119"/>
                  </a:lnTo>
                  <a:lnTo>
                    <a:pt x="393513" y="41469"/>
                  </a:lnTo>
                  <a:lnTo>
                    <a:pt x="350627" y="19081"/>
                  </a:lnTo>
                  <a:lnTo>
                    <a:pt x="303233" y="4933"/>
                  </a:lnTo>
                  <a:lnTo>
                    <a:pt x="252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95801" y="938275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0" y="242824"/>
                  </a:moveTo>
                  <a:lnTo>
                    <a:pt x="5123" y="193885"/>
                  </a:lnTo>
                  <a:lnTo>
                    <a:pt x="19819" y="148304"/>
                  </a:lnTo>
                  <a:lnTo>
                    <a:pt x="43076" y="107057"/>
                  </a:lnTo>
                  <a:lnTo>
                    <a:pt x="73882" y="71120"/>
                  </a:lnTo>
                  <a:lnTo>
                    <a:pt x="111224" y="41469"/>
                  </a:lnTo>
                  <a:lnTo>
                    <a:pt x="154090" y="19081"/>
                  </a:lnTo>
                  <a:lnTo>
                    <a:pt x="201469" y="4933"/>
                  </a:lnTo>
                  <a:lnTo>
                    <a:pt x="252349" y="0"/>
                  </a:lnTo>
                  <a:lnTo>
                    <a:pt x="303233" y="4933"/>
                  </a:lnTo>
                  <a:lnTo>
                    <a:pt x="350627" y="19081"/>
                  </a:lnTo>
                  <a:lnTo>
                    <a:pt x="393513" y="41469"/>
                  </a:lnTo>
                  <a:lnTo>
                    <a:pt x="430879" y="71119"/>
                  </a:lnTo>
                  <a:lnTo>
                    <a:pt x="461708" y="107057"/>
                  </a:lnTo>
                  <a:lnTo>
                    <a:pt x="484985" y="148304"/>
                  </a:lnTo>
                  <a:lnTo>
                    <a:pt x="499695" y="193885"/>
                  </a:lnTo>
                  <a:lnTo>
                    <a:pt x="504825" y="242824"/>
                  </a:lnTo>
                  <a:lnTo>
                    <a:pt x="499695" y="291768"/>
                  </a:lnTo>
                  <a:lnTo>
                    <a:pt x="484985" y="337363"/>
                  </a:lnTo>
                  <a:lnTo>
                    <a:pt x="461708" y="378631"/>
                  </a:lnTo>
                  <a:lnTo>
                    <a:pt x="430879" y="414591"/>
                  </a:lnTo>
                  <a:lnTo>
                    <a:pt x="393513" y="444265"/>
                  </a:lnTo>
                  <a:lnTo>
                    <a:pt x="350627" y="466673"/>
                  </a:lnTo>
                  <a:lnTo>
                    <a:pt x="303233" y="480836"/>
                  </a:lnTo>
                  <a:lnTo>
                    <a:pt x="252349" y="485775"/>
                  </a:lnTo>
                  <a:lnTo>
                    <a:pt x="201469" y="480836"/>
                  </a:lnTo>
                  <a:lnTo>
                    <a:pt x="154090" y="466673"/>
                  </a:lnTo>
                  <a:lnTo>
                    <a:pt x="111224" y="444265"/>
                  </a:lnTo>
                  <a:lnTo>
                    <a:pt x="73882" y="414591"/>
                  </a:lnTo>
                  <a:lnTo>
                    <a:pt x="43076" y="378631"/>
                  </a:lnTo>
                  <a:lnTo>
                    <a:pt x="19819" y="337363"/>
                  </a:lnTo>
                  <a:lnTo>
                    <a:pt x="5123" y="291768"/>
                  </a:lnTo>
                  <a:lnTo>
                    <a:pt x="0" y="242824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820670" y="840479"/>
            <a:ext cx="3094990" cy="24815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R="225425" algn="ctr">
              <a:lnSpc>
                <a:spcPct val="100000"/>
              </a:lnSpc>
              <a:spcBef>
                <a:spcPts val="760"/>
              </a:spcBef>
            </a:pPr>
            <a:r>
              <a:rPr sz="3000" spc="-50" dirty="0">
                <a:solidFill>
                  <a:srgbClr val="001F5F"/>
                </a:solidFill>
                <a:latin typeface="Arial Black"/>
                <a:cs typeface="Arial Black"/>
              </a:rPr>
              <a:t>1</a:t>
            </a:r>
            <a:endParaRPr sz="3000">
              <a:latin typeface="Arial Black"/>
              <a:cs typeface="Arial Black"/>
            </a:endParaRPr>
          </a:p>
          <a:p>
            <a:pPr marL="12700" marR="5080" algn="ctr">
              <a:lnSpc>
                <a:spcPct val="100000"/>
              </a:lnSpc>
              <a:spcBef>
                <a:spcPts val="660"/>
              </a:spcBef>
              <a:tabLst>
                <a:tab pos="460375" algn="l"/>
              </a:tabLst>
            </a:pPr>
            <a:r>
              <a:rPr sz="3000" b="1" spc="-25" dirty="0">
                <a:solidFill>
                  <a:srgbClr val="FFFFFF"/>
                </a:solidFill>
                <a:latin typeface="Georgia"/>
                <a:cs typeface="Georgia"/>
              </a:rPr>
              <a:t>If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3000" b="1" spc="-405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3000" b="1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40" dirty="0">
                <a:solidFill>
                  <a:srgbClr val="FFFFFF"/>
                </a:solidFill>
                <a:latin typeface="Georgia"/>
                <a:cs typeface="Georgia"/>
              </a:rPr>
              <a:t>want</a:t>
            </a:r>
            <a:r>
              <a:rPr sz="3000" b="1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285" dirty="0">
                <a:solidFill>
                  <a:srgbClr val="FFFFFF"/>
                </a:solidFill>
                <a:latin typeface="Georgia"/>
                <a:cs typeface="Georgia"/>
              </a:rPr>
              <a:t>,you</a:t>
            </a:r>
            <a:r>
              <a:rPr sz="3000" b="1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30" dirty="0">
                <a:solidFill>
                  <a:srgbClr val="FFFFFF"/>
                </a:solidFill>
                <a:latin typeface="Georgia"/>
                <a:cs typeface="Georgia"/>
              </a:rPr>
              <a:t>buy </a:t>
            </a:r>
            <a:r>
              <a:rPr sz="3000" b="1" spc="-220" dirty="0">
                <a:solidFill>
                  <a:srgbClr val="FFFF00"/>
                </a:solidFill>
                <a:latin typeface="Georgia"/>
                <a:cs typeface="Georgia"/>
              </a:rPr>
              <a:t>BELDEX</a:t>
            </a:r>
            <a:r>
              <a:rPr sz="3000" b="1" spc="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3000" b="1" spc="-295" dirty="0">
                <a:solidFill>
                  <a:srgbClr val="FFFFFF"/>
                </a:solidFill>
                <a:latin typeface="Georgia"/>
                <a:cs typeface="Georgia"/>
              </a:rPr>
              <a:t>through </a:t>
            </a:r>
            <a:r>
              <a:rPr sz="3000" b="1" spc="-90" dirty="0">
                <a:solidFill>
                  <a:srgbClr val="FFFF00"/>
                </a:solidFill>
                <a:latin typeface="Georgia"/>
                <a:cs typeface="Georgia"/>
              </a:rPr>
              <a:t>EXCHANGE</a:t>
            </a:r>
            <a:endParaRPr sz="3000">
              <a:latin typeface="Georgia"/>
              <a:cs typeface="Georgia"/>
            </a:endParaRPr>
          </a:p>
          <a:p>
            <a:pPr marR="149860" algn="ctr">
              <a:lnSpc>
                <a:spcPct val="100000"/>
              </a:lnSpc>
              <a:spcBef>
                <a:spcPts val="15"/>
              </a:spcBef>
            </a:pPr>
            <a:r>
              <a:rPr sz="3000" b="1" spc="-38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3000" b="1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290" dirty="0">
                <a:solidFill>
                  <a:srgbClr val="FFFFFF"/>
                </a:solidFill>
                <a:latin typeface="Georgia"/>
                <a:cs typeface="Georgia"/>
              </a:rPr>
              <a:t>hold</a:t>
            </a:r>
            <a:r>
              <a:rPr sz="3000" b="1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25" dirty="0">
                <a:solidFill>
                  <a:srgbClr val="FFFFFF"/>
                </a:solidFill>
                <a:latin typeface="Georgia"/>
                <a:cs typeface="Georgia"/>
              </a:rPr>
              <a:t>it</a:t>
            </a:r>
            <a:r>
              <a:rPr sz="2600" b="1" spc="-25" dirty="0">
                <a:solidFill>
                  <a:srgbClr val="FFFFFF"/>
                </a:solidFill>
                <a:latin typeface="Georgia"/>
                <a:cs typeface="Georgia"/>
              </a:rPr>
              <a:t>.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90550" y="466725"/>
            <a:ext cx="11068050" cy="5916295"/>
            <a:chOff x="590550" y="466725"/>
            <a:chExt cx="11068050" cy="59162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50" y="466725"/>
              <a:ext cx="5581650" cy="5915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24425" y="1581150"/>
              <a:ext cx="6734175" cy="3943350"/>
            </a:xfrm>
            <a:custGeom>
              <a:avLst/>
              <a:gdLst/>
              <a:ahLst/>
              <a:cxnLst/>
              <a:rect l="l" t="t" r="r" b="b"/>
              <a:pathLst>
                <a:path w="6734175" h="3943350">
                  <a:moveTo>
                    <a:pt x="6734175" y="0"/>
                  </a:moveTo>
                  <a:lnTo>
                    <a:pt x="1212596" y="0"/>
                  </a:lnTo>
                  <a:lnTo>
                    <a:pt x="0" y="3934714"/>
                  </a:lnTo>
                  <a:lnTo>
                    <a:pt x="6734175" y="3943350"/>
                  </a:lnTo>
                  <a:lnTo>
                    <a:pt x="6734175" y="0"/>
                  </a:lnTo>
                  <a:close/>
                </a:path>
              </a:pathLst>
            </a:custGeom>
            <a:solidFill>
              <a:srgbClr val="16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2275" y="1714500"/>
              <a:ext cx="3924300" cy="1076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43070" y="468884"/>
              <a:ext cx="2320925" cy="5914390"/>
            </a:xfrm>
            <a:custGeom>
              <a:avLst/>
              <a:gdLst/>
              <a:ahLst/>
              <a:cxnLst/>
              <a:rect l="l" t="t" r="r" b="b"/>
              <a:pathLst>
                <a:path w="2320925" h="5914390">
                  <a:moveTo>
                    <a:pt x="2320798" y="0"/>
                  </a:moveTo>
                  <a:lnTo>
                    <a:pt x="1898268" y="13207"/>
                  </a:lnTo>
                  <a:lnTo>
                    <a:pt x="0" y="5913907"/>
                  </a:lnTo>
                  <a:lnTo>
                    <a:pt x="456945" y="5898972"/>
                  </a:lnTo>
                  <a:lnTo>
                    <a:pt x="2320798" y="0"/>
                  </a:lnTo>
                  <a:close/>
                </a:path>
              </a:pathLst>
            </a:custGeom>
            <a:solidFill>
              <a:srgbClr val="FBC1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83906" y="2792349"/>
            <a:ext cx="2948305" cy="87884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57150">
              <a:lnSpc>
                <a:spcPct val="102499"/>
              </a:lnSpc>
              <a:spcBef>
                <a:spcPts val="45"/>
              </a:spcBef>
            </a:pPr>
            <a:r>
              <a:rPr sz="2750" b="1" dirty="0">
                <a:solidFill>
                  <a:srgbClr val="FFC000"/>
                </a:solidFill>
                <a:latin typeface="Roboto"/>
                <a:cs typeface="Roboto"/>
              </a:rPr>
              <a:t>GLOBAL</a:t>
            </a:r>
            <a:r>
              <a:rPr sz="2750" b="1" spc="210" dirty="0">
                <a:solidFill>
                  <a:srgbClr val="FFC000"/>
                </a:solidFill>
                <a:latin typeface="Roboto"/>
                <a:cs typeface="Roboto"/>
              </a:rPr>
              <a:t> </a:t>
            </a:r>
            <a:r>
              <a:rPr sz="2750" b="1" spc="160" dirty="0">
                <a:solidFill>
                  <a:srgbClr val="FFC000"/>
                </a:solidFill>
                <a:latin typeface="Roboto"/>
                <a:cs typeface="Roboto"/>
              </a:rPr>
              <a:t>CRYPľO </a:t>
            </a:r>
            <a:r>
              <a:rPr sz="2750" b="1" spc="100" dirty="0">
                <a:solidFill>
                  <a:srgbClr val="FFC000"/>
                </a:solidFill>
                <a:latin typeface="Roboto"/>
                <a:cs typeface="Roboto"/>
              </a:rPr>
              <a:t>COMMUNIľY</a:t>
            </a:r>
            <a:r>
              <a:rPr sz="2750" b="1" spc="245" dirty="0">
                <a:solidFill>
                  <a:srgbClr val="FFC000"/>
                </a:solidFill>
                <a:latin typeface="Roboto"/>
                <a:cs typeface="Roboto"/>
              </a:rPr>
              <a:t> </a:t>
            </a:r>
            <a:r>
              <a:rPr sz="2750" b="1" spc="-25" dirty="0">
                <a:solidFill>
                  <a:srgbClr val="FFC000"/>
                </a:solidFill>
                <a:latin typeface="Roboto"/>
                <a:cs typeface="Roboto"/>
              </a:rPr>
              <a:t>HUB</a:t>
            </a:r>
            <a:endParaRPr sz="27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7601" y="3700526"/>
            <a:ext cx="4572000" cy="1695450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232410" marR="416559" algn="ctr">
              <a:lnSpc>
                <a:spcPct val="100000"/>
              </a:lnSpc>
              <a:spcBef>
                <a:spcPts val="196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Belcrypto</a:t>
            </a:r>
            <a:r>
              <a:rPr sz="20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Global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Exchange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HK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Ltd 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9/F,</a:t>
            </a:r>
            <a:r>
              <a:rPr sz="20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Silver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Cord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Twr2,</a:t>
            </a:r>
            <a:endParaRPr sz="2000">
              <a:latin typeface="Arial MT"/>
              <a:cs typeface="Arial MT"/>
            </a:endParaRPr>
          </a:p>
          <a:p>
            <a:pPr marL="642620" marR="825500"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Causeway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Bay,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Hong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Kong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(REG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NO-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2174473)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6750"/>
            <a:ext cx="7572374" cy="51816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810500" y="3038411"/>
            <a:ext cx="3834129" cy="1557655"/>
            <a:chOff x="7810500" y="3038411"/>
            <a:chExt cx="3834129" cy="15576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0500" y="3828986"/>
              <a:ext cx="3833876" cy="766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5350" y="3038411"/>
              <a:ext cx="2195576" cy="9572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775" y="3562286"/>
              <a:ext cx="633412" cy="76676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32750" y="3160013"/>
            <a:ext cx="3386454" cy="1192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68985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AFFILIATE</a:t>
            </a:r>
            <a:endParaRPr sz="3200">
              <a:latin typeface="Calibri"/>
              <a:cs typeface="Calibri"/>
            </a:endParaRPr>
          </a:p>
          <a:p>
            <a:pPr marR="320040" algn="ctr">
              <a:lnSpc>
                <a:spcPts val="2620"/>
              </a:lnSpc>
              <a:spcBef>
                <a:spcPts val="65"/>
              </a:spcBef>
            </a:pPr>
            <a:r>
              <a:rPr sz="2600" spc="-50" dirty="0">
                <a:solidFill>
                  <a:srgbClr val="F8CAAC"/>
                </a:solidFill>
                <a:latin typeface="Calibri"/>
                <a:cs typeface="Calibri"/>
              </a:rPr>
              <a:t>+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2620"/>
              </a:lnSpc>
            </a:pPr>
            <a:r>
              <a:rPr sz="2600" dirty="0">
                <a:solidFill>
                  <a:srgbClr val="F8CAAC"/>
                </a:solidFill>
                <a:latin typeface="Calibri"/>
                <a:cs typeface="Calibri"/>
              </a:rPr>
              <a:t>GET</a:t>
            </a:r>
            <a:r>
              <a:rPr sz="2600" spc="-10" dirty="0">
                <a:solidFill>
                  <a:srgbClr val="F8CAA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8CAAC"/>
                </a:solidFill>
                <a:latin typeface="Calibri"/>
                <a:cs typeface="Calibri"/>
              </a:rPr>
              <a:t>UNLIMITED</a:t>
            </a:r>
            <a:r>
              <a:rPr sz="2600" spc="-130" dirty="0">
                <a:solidFill>
                  <a:srgbClr val="F8CAA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8CAAC"/>
                </a:solidFill>
                <a:latin typeface="Calibri"/>
                <a:cs typeface="Calibri"/>
              </a:rPr>
              <a:t>INCOME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582025" y="1676336"/>
            <a:ext cx="2005330" cy="2348230"/>
            <a:chOff x="8582025" y="1676336"/>
            <a:chExt cx="2005330" cy="23482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1100" y="2323972"/>
              <a:ext cx="1509649" cy="17002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2025" y="1676336"/>
              <a:ext cx="2005076" cy="76676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795766" y="1769110"/>
            <a:ext cx="156273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FRANCHISE</a:t>
            </a:r>
            <a:endParaRPr sz="2600"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82050" y="2124011"/>
            <a:ext cx="1604899" cy="904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0025" y="3295586"/>
            <a:ext cx="5291201" cy="12049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9" y="3419475"/>
            <a:ext cx="458978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i="1" spc="320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4200" i="1" spc="295" dirty="0">
                <a:solidFill>
                  <a:srgbClr val="FFFFFF"/>
                </a:solidFill>
                <a:latin typeface="Georgia"/>
                <a:cs typeface="Georgia"/>
              </a:rPr>
              <a:t> Joining</a:t>
            </a:r>
            <a:r>
              <a:rPr sz="4200" i="1" spc="3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00" i="1" spc="570" dirty="0">
                <a:solidFill>
                  <a:srgbClr val="FFFFFF"/>
                </a:solidFill>
                <a:latin typeface="Georgia"/>
                <a:cs typeface="Georgia"/>
              </a:rPr>
              <a:t>Us…</a:t>
            </a:r>
            <a:endParaRPr sz="42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9452" y="3466274"/>
            <a:ext cx="8951595" cy="1339215"/>
            <a:chOff x="1969452" y="3466274"/>
            <a:chExt cx="8951595" cy="13392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9452" y="3466274"/>
              <a:ext cx="2262441" cy="5462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9674" y="4390961"/>
              <a:ext cx="2090801" cy="41433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039225" y="4068127"/>
            <a:ext cx="168021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dirty="0">
                <a:solidFill>
                  <a:srgbClr val="FFFF00"/>
                </a:solidFill>
                <a:latin typeface="Corbel"/>
                <a:cs typeface="Corbel"/>
              </a:rPr>
              <a:t>Be </a:t>
            </a:r>
            <a:r>
              <a:rPr sz="2600" b="1" spc="-10" dirty="0">
                <a:solidFill>
                  <a:srgbClr val="FFFF00"/>
                </a:solidFill>
                <a:latin typeface="Corbel"/>
                <a:cs typeface="Corbel"/>
              </a:rPr>
              <a:t>Happy…</a:t>
            </a:r>
            <a:endParaRPr sz="2600">
              <a:latin typeface="Corbel"/>
              <a:cs typeface="Corbe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2075" y="1647825"/>
            <a:ext cx="9373870" cy="1826895"/>
            <a:chOff x="1362075" y="1647825"/>
            <a:chExt cx="9373870" cy="1826895"/>
          </a:xfrm>
        </p:grpSpPr>
        <p:sp>
          <p:nvSpPr>
            <p:cNvPr id="3" name="object 3"/>
            <p:cNvSpPr/>
            <p:nvPr/>
          </p:nvSpPr>
          <p:spPr>
            <a:xfrm>
              <a:off x="1400175" y="3438525"/>
              <a:ext cx="9312275" cy="15240"/>
            </a:xfrm>
            <a:custGeom>
              <a:avLst/>
              <a:gdLst/>
              <a:ahLst/>
              <a:cxnLst/>
              <a:rect l="l" t="t" r="r" b="b"/>
              <a:pathLst>
                <a:path w="9312275" h="15239">
                  <a:moveTo>
                    <a:pt x="0" y="15239"/>
                  </a:moveTo>
                  <a:lnTo>
                    <a:pt x="9311894" y="0"/>
                  </a:lnTo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62075" y="1647824"/>
              <a:ext cx="9373870" cy="1826895"/>
            </a:xfrm>
            <a:custGeom>
              <a:avLst/>
              <a:gdLst/>
              <a:ahLst/>
              <a:cxnLst/>
              <a:rect l="l" t="t" r="r" b="b"/>
              <a:pathLst>
                <a:path w="9373870" h="1826895">
                  <a:moveTo>
                    <a:pt x="76200" y="1619250"/>
                  </a:moveTo>
                  <a:lnTo>
                    <a:pt x="69850" y="1606550"/>
                  </a:lnTo>
                  <a:lnTo>
                    <a:pt x="38100" y="1543050"/>
                  </a:lnTo>
                  <a:lnTo>
                    <a:pt x="0" y="1619250"/>
                  </a:lnTo>
                  <a:lnTo>
                    <a:pt x="28575" y="1619250"/>
                  </a:lnTo>
                  <a:lnTo>
                    <a:pt x="28575" y="1808607"/>
                  </a:lnTo>
                  <a:lnTo>
                    <a:pt x="47625" y="1808607"/>
                  </a:lnTo>
                  <a:lnTo>
                    <a:pt x="47625" y="1619250"/>
                  </a:lnTo>
                  <a:lnTo>
                    <a:pt x="76200" y="1619250"/>
                  </a:lnTo>
                  <a:close/>
                </a:path>
                <a:path w="9373870" h="1826895">
                  <a:moveTo>
                    <a:pt x="1590675" y="1485900"/>
                  </a:moveTo>
                  <a:lnTo>
                    <a:pt x="1584325" y="1473200"/>
                  </a:lnTo>
                  <a:lnTo>
                    <a:pt x="1552575" y="1409700"/>
                  </a:lnTo>
                  <a:lnTo>
                    <a:pt x="1514475" y="1485900"/>
                  </a:lnTo>
                  <a:lnTo>
                    <a:pt x="1543050" y="1485900"/>
                  </a:lnTo>
                  <a:lnTo>
                    <a:pt x="1543050" y="1801622"/>
                  </a:lnTo>
                  <a:lnTo>
                    <a:pt x="1562100" y="1801622"/>
                  </a:lnTo>
                  <a:lnTo>
                    <a:pt x="1562100" y="1485900"/>
                  </a:lnTo>
                  <a:lnTo>
                    <a:pt x="1590675" y="1485900"/>
                  </a:lnTo>
                  <a:close/>
                </a:path>
                <a:path w="9373870" h="1826895">
                  <a:moveTo>
                    <a:pt x="3152902" y="1285875"/>
                  </a:moveTo>
                  <a:lnTo>
                    <a:pt x="3146526" y="1273175"/>
                  </a:lnTo>
                  <a:lnTo>
                    <a:pt x="3114675" y="1209675"/>
                  </a:lnTo>
                  <a:lnTo>
                    <a:pt x="3076702" y="1285875"/>
                  </a:lnTo>
                  <a:lnTo>
                    <a:pt x="3105277" y="1285875"/>
                  </a:lnTo>
                  <a:lnTo>
                    <a:pt x="3105785" y="1826895"/>
                  </a:lnTo>
                  <a:lnTo>
                    <a:pt x="3124835" y="1826895"/>
                  </a:lnTo>
                  <a:lnTo>
                    <a:pt x="3124327" y="1285875"/>
                  </a:lnTo>
                  <a:lnTo>
                    <a:pt x="3152902" y="1285875"/>
                  </a:lnTo>
                  <a:close/>
                </a:path>
                <a:path w="9373870" h="1826895">
                  <a:moveTo>
                    <a:pt x="4715891" y="1028192"/>
                  </a:moveTo>
                  <a:lnTo>
                    <a:pt x="4709515" y="1015873"/>
                  </a:lnTo>
                  <a:lnTo>
                    <a:pt x="4676775" y="952500"/>
                  </a:lnTo>
                  <a:lnTo>
                    <a:pt x="4639691" y="1029208"/>
                  </a:lnTo>
                  <a:lnTo>
                    <a:pt x="4668164" y="1028839"/>
                  </a:lnTo>
                  <a:lnTo>
                    <a:pt x="4677918" y="1784731"/>
                  </a:lnTo>
                  <a:lnTo>
                    <a:pt x="4696968" y="1784477"/>
                  </a:lnTo>
                  <a:lnTo>
                    <a:pt x="4687214" y="1028585"/>
                  </a:lnTo>
                  <a:lnTo>
                    <a:pt x="4715891" y="1028192"/>
                  </a:lnTo>
                  <a:close/>
                </a:path>
                <a:path w="9373870" h="1826895">
                  <a:moveTo>
                    <a:pt x="6267577" y="714375"/>
                  </a:moveTo>
                  <a:lnTo>
                    <a:pt x="6261201" y="701675"/>
                  </a:lnTo>
                  <a:lnTo>
                    <a:pt x="6229350" y="638175"/>
                  </a:lnTo>
                  <a:lnTo>
                    <a:pt x="6191377" y="714375"/>
                  </a:lnTo>
                  <a:lnTo>
                    <a:pt x="6219825" y="714375"/>
                  </a:lnTo>
                  <a:lnTo>
                    <a:pt x="6220841" y="1800733"/>
                  </a:lnTo>
                  <a:lnTo>
                    <a:pt x="6239891" y="1800733"/>
                  </a:lnTo>
                  <a:lnTo>
                    <a:pt x="6238875" y="714375"/>
                  </a:lnTo>
                  <a:lnTo>
                    <a:pt x="6267577" y="714375"/>
                  </a:lnTo>
                  <a:close/>
                </a:path>
                <a:path w="9373870" h="1826895">
                  <a:moveTo>
                    <a:pt x="7877683" y="571246"/>
                  </a:moveTo>
                  <a:lnTo>
                    <a:pt x="7871282" y="558673"/>
                  </a:lnTo>
                  <a:lnTo>
                    <a:pt x="7839075" y="495300"/>
                  </a:lnTo>
                  <a:lnTo>
                    <a:pt x="7801483" y="571754"/>
                  </a:lnTo>
                  <a:lnTo>
                    <a:pt x="7830007" y="571576"/>
                  </a:lnTo>
                  <a:lnTo>
                    <a:pt x="7838313" y="1810385"/>
                  </a:lnTo>
                  <a:lnTo>
                    <a:pt x="7857363" y="1810258"/>
                  </a:lnTo>
                  <a:lnTo>
                    <a:pt x="7849057" y="571449"/>
                  </a:lnTo>
                  <a:lnTo>
                    <a:pt x="7877683" y="571246"/>
                  </a:lnTo>
                  <a:close/>
                </a:path>
                <a:path w="9373870" h="1826895">
                  <a:moveTo>
                    <a:pt x="9373362" y="75819"/>
                  </a:moveTo>
                  <a:lnTo>
                    <a:pt x="9366974" y="63373"/>
                  </a:lnTo>
                  <a:lnTo>
                    <a:pt x="9334500" y="0"/>
                  </a:lnTo>
                  <a:lnTo>
                    <a:pt x="9297162" y="76581"/>
                  </a:lnTo>
                  <a:lnTo>
                    <a:pt x="9325724" y="76301"/>
                  </a:lnTo>
                  <a:lnTo>
                    <a:pt x="9342374" y="1807083"/>
                  </a:lnTo>
                  <a:lnTo>
                    <a:pt x="9361424" y="1806956"/>
                  </a:lnTo>
                  <a:lnTo>
                    <a:pt x="9344774" y="76111"/>
                  </a:lnTo>
                  <a:lnTo>
                    <a:pt x="9373362" y="7581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53896" y="3128327"/>
            <a:ext cx="760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BARTER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6620" y="2968307"/>
            <a:ext cx="556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GOLD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8979" y="2809303"/>
            <a:ext cx="665480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750" marR="5080" indent="-19685">
              <a:lnSpc>
                <a:spcPct val="100800"/>
              </a:lnSpc>
              <a:spcBef>
                <a:spcPts val="8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METAL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COINS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0" y="2536253"/>
            <a:ext cx="755650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66675">
              <a:lnSpc>
                <a:spcPct val="1008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PAPER MONEY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68894" y="2410142"/>
            <a:ext cx="87312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0" marR="5080" indent="-114300">
              <a:lnSpc>
                <a:spcPct val="1008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PLASTICS CARDS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9791" y="2214816"/>
            <a:ext cx="1194435" cy="5772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2250" marR="5080" indent="-209550">
              <a:lnSpc>
                <a:spcPct val="101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ELECTRONIC MONEY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37595" y="1535112"/>
            <a:ext cx="107886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2875">
              <a:lnSpc>
                <a:spcPct val="100800"/>
              </a:lnSpc>
              <a:spcBef>
                <a:spcPts val="85"/>
              </a:spcBef>
            </a:pPr>
            <a:r>
              <a:rPr sz="1800" b="1" spc="-10" dirty="0">
                <a:solidFill>
                  <a:srgbClr val="FFFF00"/>
                </a:solidFill>
                <a:latin typeface="Calibri"/>
                <a:cs typeface="Calibri"/>
              </a:rPr>
              <a:t>CRYPTO CURRENCY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38225" y="580961"/>
            <a:ext cx="11039475" cy="5278755"/>
            <a:chOff x="1038225" y="580961"/>
            <a:chExt cx="11039475" cy="5278755"/>
          </a:xfrm>
        </p:grpSpPr>
        <p:sp>
          <p:nvSpPr>
            <p:cNvPr id="13" name="object 13"/>
            <p:cNvSpPr/>
            <p:nvPr/>
          </p:nvSpPr>
          <p:spPr>
            <a:xfrm>
              <a:off x="11068050" y="971549"/>
              <a:ext cx="1000125" cy="4667250"/>
            </a:xfrm>
            <a:custGeom>
              <a:avLst/>
              <a:gdLst/>
              <a:ahLst/>
              <a:cxnLst/>
              <a:rect l="l" t="t" r="r" b="b"/>
              <a:pathLst>
                <a:path w="1000125" h="4667250">
                  <a:moveTo>
                    <a:pt x="0" y="0"/>
                  </a:moveTo>
                  <a:lnTo>
                    <a:pt x="78155" y="250"/>
                  </a:lnTo>
                  <a:lnTo>
                    <a:pt x="154665" y="991"/>
                  </a:lnTo>
                  <a:lnTo>
                    <a:pt x="229309" y="2202"/>
                  </a:lnTo>
                  <a:lnTo>
                    <a:pt x="301864" y="3865"/>
                  </a:lnTo>
                  <a:lnTo>
                    <a:pt x="372107" y="5962"/>
                  </a:lnTo>
                  <a:lnTo>
                    <a:pt x="439816" y="8474"/>
                  </a:lnTo>
                  <a:lnTo>
                    <a:pt x="504768" y="11382"/>
                  </a:lnTo>
                  <a:lnTo>
                    <a:pt x="566742" y="14669"/>
                  </a:lnTo>
                  <a:lnTo>
                    <a:pt x="625514" y="18314"/>
                  </a:lnTo>
                  <a:lnTo>
                    <a:pt x="680862" y="22300"/>
                  </a:lnTo>
                  <a:lnTo>
                    <a:pt x="732565" y="26608"/>
                  </a:lnTo>
                  <a:lnTo>
                    <a:pt x="780399" y="31220"/>
                  </a:lnTo>
                  <a:lnTo>
                    <a:pt x="824142" y="36116"/>
                  </a:lnTo>
                  <a:lnTo>
                    <a:pt x="863571" y="41279"/>
                  </a:lnTo>
                  <a:lnTo>
                    <a:pt x="928601" y="52329"/>
                  </a:lnTo>
                  <a:lnTo>
                    <a:pt x="973709" y="64221"/>
                  </a:lnTo>
                  <a:lnTo>
                    <a:pt x="1000125" y="83312"/>
                  </a:lnTo>
                  <a:lnTo>
                    <a:pt x="1000125" y="4583938"/>
                  </a:lnTo>
                  <a:lnTo>
                    <a:pt x="953756" y="4609080"/>
                  </a:lnTo>
                  <a:lnTo>
                    <a:pt x="898465" y="4620571"/>
                  </a:lnTo>
                  <a:lnTo>
                    <a:pt x="824142" y="4631144"/>
                  </a:lnTo>
                  <a:lnTo>
                    <a:pt x="780399" y="4636040"/>
                  </a:lnTo>
                  <a:lnTo>
                    <a:pt x="732565" y="4640651"/>
                  </a:lnTo>
                  <a:lnTo>
                    <a:pt x="680862" y="4644958"/>
                  </a:lnTo>
                  <a:lnTo>
                    <a:pt x="625514" y="4648943"/>
                  </a:lnTo>
                  <a:lnTo>
                    <a:pt x="566742" y="4652587"/>
                  </a:lnTo>
                  <a:lnTo>
                    <a:pt x="504768" y="4655872"/>
                  </a:lnTo>
                  <a:lnTo>
                    <a:pt x="439816" y="4658779"/>
                  </a:lnTo>
                  <a:lnTo>
                    <a:pt x="372107" y="4661290"/>
                  </a:lnTo>
                  <a:lnTo>
                    <a:pt x="301864" y="4663386"/>
                  </a:lnTo>
                  <a:lnTo>
                    <a:pt x="229309" y="4665049"/>
                  </a:lnTo>
                  <a:lnTo>
                    <a:pt x="154665" y="4666259"/>
                  </a:lnTo>
                  <a:lnTo>
                    <a:pt x="78155" y="4666999"/>
                  </a:lnTo>
                  <a:lnTo>
                    <a:pt x="0" y="46672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10976" y="785875"/>
              <a:ext cx="409575" cy="381000"/>
            </a:xfrm>
            <a:custGeom>
              <a:avLst/>
              <a:gdLst/>
              <a:ahLst/>
              <a:cxnLst/>
              <a:rect l="l" t="t" r="r" b="b"/>
              <a:pathLst>
                <a:path w="409575" h="381000">
                  <a:moveTo>
                    <a:pt x="190500" y="0"/>
                  </a:moveTo>
                  <a:lnTo>
                    <a:pt x="0" y="190500"/>
                  </a:lnTo>
                  <a:lnTo>
                    <a:pt x="190500" y="381000"/>
                  </a:lnTo>
                  <a:lnTo>
                    <a:pt x="190500" y="285750"/>
                  </a:lnTo>
                  <a:lnTo>
                    <a:pt x="409575" y="285750"/>
                  </a:lnTo>
                  <a:lnTo>
                    <a:pt x="409575" y="95250"/>
                  </a:lnTo>
                  <a:lnTo>
                    <a:pt x="190500" y="9525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5E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110976" y="785875"/>
              <a:ext cx="409575" cy="381000"/>
            </a:xfrm>
            <a:custGeom>
              <a:avLst/>
              <a:gdLst/>
              <a:ahLst/>
              <a:cxnLst/>
              <a:rect l="l" t="t" r="r" b="b"/>
              <a:pathLst>
                <a:path w="409575" h="381000">
                  <a:moveTo>
                    <a:pt x="0" y="190500"/>
                  </a:moveTo>
                  <a:lnTo>
                    <a:pt x="190500" y="0"/>
                  </a:lnTo>
                  <a:lnTo>
                    <a:pt x="190500" y="95250"/>
                  </a:lnTo>
                  <a:lnTo>
                    <a:pt x="409575" y="95250"/>
                  </a:lnTo>
                  <a:lnTo>
                    <a:pt x="409575" y="285750"/>
                  </a:lnTo>
                  <a:lnTo>
                    <a:pt x="190500" y="285750"/>
                  </a:lnTo>
                  <a:lnTo>
                    <a:pt x="190500" y="3810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77601" y="5472176"/>
              <a:ext cx="409575" cy="381000"/>
            </a:xfrm>
            <a:custGeom>
              <a:avLst/>
              <a:gdLst/>
              <a:ahLst/>
              <a:cxnLst/>
              <a:rect l="l" t="t" r="r" b="b"/>
              <a:pathLst>
                <a:path w="409575" h="381000">
                  <a:moveTo>
                    <a:pt x="190500" y="0"/>
                  </a:moveTo>
                  <a:lnTo>
                    <a:pt x="0" y="190436"/>
                  </a:lnTo>
                  <a:lnTo>
                    <a:pt x="190500" y="380936"/>
                  </a:lnTo>
                  <a:lnTo>
                    <a:pt x="190500" y="285686"/>
                  </a:lnTo>
                  <a:lnTo>
                    <a:pt x="409575" y="285686"/>
                  </a:lnTo>
                  <a:lnTo>
                    <a:pt x="409575" y="95250"/>
                  </a:lnTo>
                  <a:lnTo>
                    <a:pt x="190500" y="9525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5E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77601" y="5472176"/>
              <a:ext cx="409575" cy="381000"/>
            </a:xfrm>
            <a:custGeom>
              <a:avLst/>
              <a:gdLst/>
              <a:ahLst/>
              <a:cxnLst/>
              <a:rect l="l" t="t" r="r" b="b"/>
              <a:pathLst>
                <a:path w="409575" h="381000">
                  <a:moveTo>
                    <a:pt x="0" y="190436"/>
                  </a:moveTo>
                  <a:lnTo>
                    <a:pt x="190500" y="0"/>
                  </a:lnTo>
                  <a:lnTo>
                    <a:pt x="190500" y="95250"/>
                  </a:lnTo>
                  <a:lnTo>
                    <a:pt x="409575" y="95250"/>
                  </a:lnTo>
                  <a:lnTo>
                    <a:pt x="409575" y="285686"/>
                  </a:lnTo>
                  <a:lnTo>
                    <a:pt x="190500" y="285686"/>
                  </a:lnTo>
                  <a:lnTo>
                    <a:pt x="190500" y="380936"/>
                  </a:lnTo>
                  <a:lnTo>
                    <a:pt x="0" y="19043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225" y="580961"/>
              <a:ext cx="7148576" cy="481012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959" rIns="0" bIns="0" rtlCol="0">
            <a:spAutoFit/>
          </a:bodyPr>
          <a:lstStyle/>
          <a:p>
            <a:pPr marL="1109345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rgbClr val="FFD966"/>
                </a:solidFill>
              </a:rPr>
              <a:t>EVOLUTION</a:t>
            </a:r>
            <a:r>
              <a:rPr sz="3200" spc="-70" dirty="0">
                <a:solidFill>
                  <a:srgbClr val="FFD966"/>
                </a:solidFill>
              </a:rPr>
              <a:t> </a:t>
            </a:r>
            <a:r>
              <a:rPr sz="3200" dirty="0">
                <a:solidFill>
                  <a:srgbClr val="FFD966"/>
                </a:solidFill>
              </a:rPr>
              <a:t>OF</a:t>
            </a:r>
            <a:r>
              <a:rPr sz="3200" spc="10" dirty="0">
                <a:solidFill>
                  <a:srgbClr val="FFD966"/>
                </a:solidFill>
              </a:rPr>
              <a:t> </a:t>
            </a:r>
            <a:r>
              <a:rPr sz="3200" dirty="0">
                <a:solidFill>
                  <a:srgbClr val="FFD966"/>
                </a:solidFill>
              </a:rPr>
              <a:t>MONEY</a:t>
            </a:r>
            <a:r>
              <a:rPr sz="3200" spc="-70" dirty="0">
                <a:solidFill>
                  <a:srgbClr val="FFD966"/>
                </a:solidFill>
              </a:rPr>
              <a:t> </a:t>
            </a:r>
            <a:r>
              <a:rPr sz="3200" dirty="0">
                <a:solidFill>
                  <a:srgbClr val="FFD966"/>
                </a:solidFill>
              </a:rPr>
              <a:t>&amp;</a:t>
            </a:r>
            <a:r>
              <a:rPr sz="3200" spc="-40" dirty="0">
                <a:solidFill>
                  <a:srgbClr val="FFD966"/>
                </a:solidFill>
              </a:rPr>
              <a:t> </a:t>
            </a:r>
            <a:r>
              <a:rPr sz="3200" spc="-10" dirty="0">
                <a:solidFill>
                  <a:srgbClr val="FFD966"/>
                </a:solidFill>
              </a:rPr>
              <a:t>TECHNOLOGY</a:t>
            </a:r>
            <a:endParaRPr sz="3200"/>
          </a:p>
        </p:txBody>
      </p:sp>
      <p:grpSp>
        <p:nvGrpSpPr>
          <p:cNvPr id="20" name="object 20"/>
          <p:cNvGrpSpPr/>
          <p:nvPr/>
        </p:nvGrpSpPr>
        <p:grpSpPr>
          <a:xfrm>
            <a:off x="952500" y="638175"/>
            <a:ext cx="10358755" cy="3987800"/>
            <a:chOff x="952500" y="638175"/>
            <a:chExt cx="10358755" cy="3987800"/>
          </a:xfrm>
        </p:grpSpPr>
        <p:sp>
          <p:nvSpPr>
            <p:cNvPr id="21" name="object 21"/>
            <p:cNvSpPr/>
            <p:nvPr/>
          </p:nvSpPr>
          <p:spPr>
            <a:xfrm>
              <a:off x="5562600" y="160020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7" y="2458"/>
                  </a:lnTo>
                  <a:lnTo>
                    <a:pt x="380271" y="9676"/>
                  </a:lnTo>
                  <a:lnTo>
                    <a:pt x="334631" y="21411"/>
                  </a:lnTo>
                  <a:lnTo>
                    <a:pt x="290875" y="37427"/>
                  </a:lnTo>
                  <a:lnTo>
                    <a:pt x="249244" y="57482"/>
                  </a:lnTo>
                  <a:lnTo>
                    <a:pt x="209977" y="81338"/>
                  </a:lnTo>
                  <a:lnTo>
                    <a:pt x="173314" y="108755"/>
                  </a:lnTo>
                  <a:lnTo>
                    <a:pt x="139493" y="139493"/>
                  </a:lnTo>
                  <a:lnTo>
                    <a:pt x="108755" y="173314"/>
                  </a:lnTo>
                  <a:lnTo>
                    <a:pt x="81338" y="209977"/>
                  </a:lnTo>
                  <a:lnTo>
                    <a:pt x="57482" y="249244"/>
                  </a:lnTo>
                  <a:lnTo>
                    <a:pt x="37427" y="290875"/>
                  </a:lnTo>
                  <a:lnTo>
                    <a:pt x="21411" y="334631"/>
                  </a:lnTo>
                  <a:lnTo>
                    <a:pt x="9676" y="380271"/>
                  </a:lnTo>
                  <a:lnTo>
                    <a:pt x="2458" y="427557"/>
                  </a:lnTo>
                  <a:lnTo>
                    <a:pt x="0" y="476250"/>
                  </a:lnTo>
                  <a:lnTo>
                    <a:pt x="2458" y="524942"/>
                  </a:lnTo>
                  <a:lnTo>
                    <a:pt x="9676" y="572228"/>
                  </a:lnTo>
                  <a:lnTo>
                    <a:pt x="21411" y="617868"/>
                  </a:lnTo>
                  <a:lnTo>
                    <a:pt x="37427" y="661624"/>
                  </a:lnTo>
                  <a:lnTo>
                    <a:pt x="57482" y="703255"/>
                  </a:lnTo>
                  <a:lnTo>
                    <a:pt x="81338" y="742522"/>
                  </a:lnTo>
                  <a:lnTo>
                    <a:pt x="108755" y="779185"/>
                  </a:lnTo>
                  <a:lnTo>
                    <a:pt x="139493" y="813006"/>
                  </a:lnTo>
                  <a:lnTo>
                    <a:pt x="173314" y="843744"/>
                  </a:lnTo>
                  <a:lnTo>
                    <a:pt x="209977" y="871161"/>
                  </a:lnTo>
                  <a:lnTo>
                    <a:pt x="249244" y="895017"/>
                  </a:lnTo>
                  <a:lnTo>
                    <a:pt x="290875" y="915072"/>
                  </a:lnTo>
                  <a:lnTo>
                    <a:pt x="334631" y="931088"/>
                  </a:lnTo>
                  <a:lnTo>
                    <a:pt x="380271" y="942823"/>
                  </a:lnTo>
                  <a:lnTo>
                    <a:pt x="427557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57"/>
                  </a:lnTo>
                  <a:lnTo>
                    <a:pt x="942823" y="380271"/>
                  </a:lnTo>
                  <a:lnTo>
                    <a:pt x="931088" y="334631"/>
                  </a:lnTo>
                  <a:lnTo>
                    <a:pt x="915072" y="290875"/>
                  </a:lnTo>
                  <a:lnTo>
                    <a:pt x="895017" y="249244"/>
                  </a:lnTo>
                  <a:lnTo>
                    <a:pt x="871161" y="209977"/>
                  </a:lnTo>
                  <a:lnTo>
                    <a:pt x="843744" y="173314"/>
                  </a:lnTo>
                  <a:lnTo>
                    <a:pt x="813006" y="139493"/>
                  </a:lnTo>
                  <a:lnTo>
                    <a:pt x="779185" y="108755"/>
                  </a:lnTo>
                  <a:lnTo>
                    <a:pt x="742522" y="81338"/>
                  </a:lnTo>
                  <a:lnTo>
                    <a:pt x="703255" y="57482"/>
                  </a:lnTo>
                  <a:lnTo>
                    <a:pt x="661624" y="37427"/>
                  </a:lnTo>
                  <a:lnTo>
                    <a:pt x="617868" y="21411"/>
                  </a:lnTo>
                  <a:lnTo>
                    <a:pt x="572228" y="9676"/>
                  </a:lnTo>
                  <a:lnTo>
                    <a:pt x="524942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62600" y="160020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8" y="427557"/>
                  </a:lnTo>
                  <a:lnTo>
                    <a:pt x="9676" y="380271"/>
                  </a:lnTo>
                  <a:lnTo>
                    <a:pt x="21411" y="334631"/>
                  </a:lnTo>
                  <a:lnTo>
                    <a:pt x="37427" y="290875"/>
                  </a:lnTo>
                  <a:lnTo>
                    <a:pt x="57482" y="249244"/>
                  </a:lnTo>
                  <a:lnTo>
                    <a:pt x="81338" y="209977"/>
                  </a:lnTo>
                  <a:lnTo>
                    <a:pt x="108755" y="173314"/>
                  </a:lnTo>
                  <a:lnTo>
                    <a:pt x="139493" y="139493"/>
                  </a:lnTo>
                  <a:lnTo>
                    <a:pt x="173314" y="108755"/>
                  </a:lnTo>
                  <a:lnTo>
                    <a:pt x="209977" y="81338"/>
                  </a:lnTo>
                  <a:lnTo>
                    <a:pt x="249244" y="57482"/>
                  </a:lnTo>
                  <a:lnTo>
                    <a:pt x="290875" y="37427"/>
                  </a:lnTo>
                  <a:lnTo>
                    <a:pt x="334631" y="21411"/>
                  </a:lnTo>
                  <a:lnTo>
                    <a:pt x="380271" y="9676"/>
                  </a:lnTo>
                  <a:lnTo>
                    <a:pt x="427557" y="2458"/>
                  </a:lnTo>
                  <a:lnTo>
                    <a:pt x="476250" y="0"/>
                  </a:lnTo>
                  <a:lnTo>
                    <a:pt x="524942" y="2458"/>
                  </a:lnTo>
                  <a:lnTo>
                    <a:pt x="572228" y="9676"/>
                  </a:lnTo>
                  <a:lnTo>
                    <a:pt x="617868" y="21411"/>
                  </a:lnTo>
                  <a:lnTo>
                    <a:pt x="661624" y="37427"/>
                  </a:lnTo>
                  <a:lnTo>
                    <a:pt x="703255" y="57482"/>
                  </a:lnTo>
                  <a:lnTo>
                    <a:pt x="742522" y="81338"/>
                  </a:lnTo>
                  <a:lnTo>
                    <a:pt x="779185" y="108755"/>
                  </a:lnTo>
                  <a:lnTo>
                    <a:pt x="813006" y="139493"/>
                  </a:lnTo>
                  <a:lnTo>
                    <a:pt x="843744" y="173314"/>
                  </a:lnTo>
                  <a:lnTo>
                    <a:pt x="871161" y="209977"/>
                  </a:lnTo>
                  <a:lnTo>
                    <a:pt x="895017" y="249244"/>
                  </a:lnTo>
                  <a:lnTo>
                    <a:pt x="915072" y="290875"/>
                  </a:lnTo>
                  <a:lnTo>
                    <a:pt x="931088" y="334631"/>
                  </a:lnTo>
                  <a:lnTo>
                    <a:pt x="942823" y="380271"/>
                  </a:lnTo>
                  <a:lnTo>
                    <a:pt x="950041" y="427557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57" y="950041"/>
                  </a:lnTo>
                  <a:lnTo>
                    <a:pt x="380271" y="942823"/>
                  </a:lnTo>
                  <a:lnTo>
                    <a:pt x="334631" y="931088"/>
                  </a:lnTo>
                  <a:lnTo>
                    <a:pt x="290875" y="915072"/>
                  </a:lnTo>
                  <a:lnTo>
                    <a:pt x="249244" y="895017"/>
                  </a:lnTo>
                  <a:lnTo>
                    <a:pt x="209977" y="871161"/>
                  </a:lnTo>
                  <a:lnTo>
                    <a:pt x="173314" y="843744"/>
                  </a:lnTo>
                  <a:lnTo>
                    <a:pt x="139493" y="813006"/>
                  </a:lnTo>
                  <a:lnTo>
                    <a:pt x="108755" y="779185"/>
                  </a:lnTo>
                  <a:lnTo>
                    <a:pt x="81338" y="742522"/>
                  </a:lnTo>
                  <a:lnTo>
                    <a:pt x="57482" y="703255"/>
                  </a:lnTo>
                  <a:lnTo>
                    <a:pt x="37427" y="661624"/>
                  </a:lnTo>
                  <a:lnTo>
                    <a:pt x="21411" y="617868"/>
                  </a:lnTo>
                  <a:lnTo>
                    <a:pt x="9676" y="572228"/>
                  </a:lnTo>
                  <a:lnTo>
                    <a:pt x="2458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225" y="1524000"/>
              <a:ext cx="1123950" cy="11239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81075" y="218122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5" y="2458"/>
                  </a:lnTo>
                  <a:lnTo>
                    <a:pt x="380267" y="9676"/>
                  </a:lnTo>
                  <a:lnTo>
                    <a:pt x="334626" y="21411"/>
                  </a:lnTo>
                  <a:lnTo>
                    <a:pt x="290870" y="37427"/>
                  </a:lnTo>
                  <a:lnTo>
                    <a:pt x="249239" y="57482"/>
                  </a:lnTo>
                  <a:lnTo>
                    <a:pt x="209972" y="81338"/>
                  </a:lnTo>
                  <a:lnTo>
                    <a:pt x="173309" y="108755"/>
                  </a:lnTo>
                  <a:lnTo>
                    <a:pt x="139488" y="139493"/>
                  </a:lnTo>
                  <a:lnTo>
                    <a:pt x="108751" y="173314"/>
                  </a:lnTo>
                  <a:lnTo>
                    <a:pt x="81334" y="209977"/>
                  </a:lnTo>
                  <a:lnTo>
                    <a:pt x="57479" y="249244"/>
                  </a:lnTo>
                  <a:lnTo>
                    <a:pt x="37425" y="290875"/>
                  </a:lnTo>
                  <a:lnTo>
                    <a:pt x="21410" y="334631"/>
                  </a:lnTo>
                  <a:lnTo>
                    <a:pt x="9675" y="380271"/>
                  </a:lnTo>
                  <a:lnTo>
                    <a:pt x="2458" y="427557"/>
                  </a:lnTo>
                  <a:lnTo>
                    <a:pt x="0" y="476250"/>
                  </a:lnTo>
                  <a:lnTo>
                    <a:pt x="2458" y="524942"/>
                  </a:lnTo>
                  <a:lnTo>
                    <a:pt x="9675" y="572228"/>
                  </a:lnTo>
                  <a:lnTo>
                    <a:pt x="21410" y="617868"/>
                  </a:lnTo>
                  <a:lnTo>
                    <a:pt x="37425" y="661624"/>
                  </a:lnTo>
                  <a:lnTo>
                    <a:pt x="57479" y="703255"/>
                  </a:lnTo>
                  <a:lnTo>
                    <a:pt x="81334" y="742522"/>
                  </a:lnTo>
                  <a:lnTo>
                    <a:pt x="108751" y="779185"/>
                  </a:lnTo>
                  <a:lnTo>
                    <a:pt x="139488" y="813006"/>
                  </a:lnTo>
                  <a:lnTo>
                    <a:pt x="173309" y="843744"/>
                  </a:lnTo>
                  <a:lnTo>
                    <a:pt x="209972" y="871161"/>
                  </a:lnTo>
                  <a:lnTo>
                    <a:pt x="249239" y="895017"/>
                  </a:lnTo>
                  <a:lnTo>
                    <a:pt x="290870" y="915072"/>
                  </a:lnTo>
                  <a:lnTo>
                    <a:pt x="334626" y="931088"/>
                  </a:lnTo>
                  <a:lnTo>
                    <a:pt x="380267" y="942823"/>
                  </a:lnTo>
                  <a:lnTo>
                    <a:pt x="427555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57"/>
                  </a:lnTo>
                  <a:lnTo>
                    <a:pt x="942823" y="380271"/>
                  </a:lnTo>
                  <a:lnTo>
                    <a:pt x="931088" y="334631"/>
                  </a:lnTo>
                  <a:lnTo>
                    <a:pt x="915072" y="290875"/>
                  </a:lnTo>
                  <a:lnTo>
                    <a:pt x="895017" y="249244"/>
                  </a:lnTo>
                  <a:lnTo>
                    <a:pt x="871161" y="209977"/>
                  </a:lnTo>
                  <a:lnTo>
                    <a:pt x="843744" y="173314"/>
                  </a:lnTo>
                  <a:lnTo>
                    <a:pt x="813006" y="139493"/>
                  </a:lnTo>
                  <a:lnTo>
                    <a:pt x="779185" y="108755"/>
                  </a:lnTo>
                  <a:lnTo>
                    <a:pt x="742522" y="81338"/>
                  </a:lnTo>
                  <a:lnTo>
                    <a:pt x="703255" y="57482"/>
                  </a:lnTo>
                  <a:lnTo>
                    <a:pt x="661624" y="37427"/>
                  </a:lnTo>
                  <a:lnTo>
                    <a:pt x="617868" y="21411"/>
                  </a:lnTo>
                  <a:lnTo>
                    <a:pt x="572228" y="9676"/>
                  </a:lnTo>
                  <a:lnTo>
                    <a:pt x="524942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1075" y="218122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8" y="427557"/>
                  </a:lnTo>
                  <a:lnTo>
                    <a:pt x="9675" y="380271"/>
                  </a:lnTo>
                  <a:lnTo>
                    <a:pt x="21410" y="334631"/>
                  </a:lnTo>
                  <a:lnTo>
                    <a:pt x="37425" y="290875"/>
                  </a:lnTo>
                  <a:lnTo>
                    <a:pt x="57479" y="249244"/>
                  </a:lnTo>
                  <a:lnTo>
                    <a:pt x="81334" y="209977"/>
                  </a:lnTo>
                  <a:lnTo>
                    <a:pt x="108751" y="173314"/>
                  </a:lnTo>
                  <a:lnTo>
                    <a:pt x="139488" y="139493"/>
                  </a:lnTo>
                  <a:lnTo>
                    <a:pt x="173309" y="108755"/>
                  </a:lnTo>
                  <a:lnTo>
                    <a:pt x="209972" y="81338"/>
                  </a:lnTo>
                  <a:lnTo>
                    <a:pt x="249239" y="57482"/>
                  </a:lnTo>
                  <a:lnTo>
                    <a:pt x="290870" y="37427"/>
                  </a:lnTo>
                  <a:lnTo>
                    <a:pt x="334626" y="21411"/>
                  </a:lnTo>
                  <a:lnTo>
                    <a:pt x="380267" y="9676"/>
                  </a:lnTo>
                  <a:lnTo>
                    <a:pt x="427555" y="2458"/>
                  </a:lnTo>
                  <a:lnTo>
                    <a:pt x="476250" y="0"/>
                  </a:lnTo>
                  <a:lnTo>
                    <a:pt x="524942" y="2458"/>
                  </a:lnTo>
                  <a:lnTo>
                    <a:pt x="572228" y="9676"/>
                  </a:lnTo>
                  <a:lnTo>
                    <a:pt x="617868" y="21411"/>
                  </a:lnTo>
                  <a:lnTo>
                    <a:pt x="661624" y="37427"/>
                  </a:lnTo>
                  <a:lnTo>
                    <a:pt x="703255" y="57482"/>
                  </a:lnTo>
                  <a:lnTo>
                    <a:pt x="742522" y="81338"/>
                  </a:lnTo>
                  <a:lnTo>
                    <a:pt x="779185" y="108755"/>
                  </a:lnTo>
                  <a:lnTo>
                    <a:pt x="813006" y="139493"/>
                  </a:lnTo>
                  <a:lnTo>
                    <a:pt x="843744" y="173314"/>
                  </a:lnTo>
                  <a:lnTo>
                    <a:pt x="871161" y="209977"/>
                  </a:lnTo>
                  <a:lnTo>
                    <a:pt x="895017" y="249244"/>
                  </a:lnTo>
                  <a:lnTo>
                    <a:pt x="915072" y="290875"/>
                  </a:lnTo>
                  <a:lnTo>
                    <a:pt x="931088" y="334631"/>
                  </a:lnTo>
                  <a:lnTo>
                    <a:pt x="942823" y="380271"/>
                  </a:lnTo>
                  <a:lnTo>
                    <a:pt x="950041" y="427557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55" y="950041"/>
                  </a:lnTo>
                  <a:lnTo>
                    <a:pt x="380267" y="942823"/>
                  </a:lnTo>
                  <a:lnTo>
                    <a:pt x="334626" y="931088"/>
                  </a:lnTo>
                  <a:lnTo>
                    <a:pt x="290870" y="915072"/>
                  </a:lnTo>
                  <a:lnTo>
                    <a:pt x="249239" y="895017"/>
                  </a:lnTo>
                  <a:lnTo>
                    <a:pt x="209972" y="871161"/>
                  </a:lnTo>
                  <a:lnTo>
                    <a:pt x="173309" y="843744"/>
                  </a:lnTo>
                  <a:lnTo>
                    <a:pt x="139488" y="813006"/>
                  </a:lnTo>
                  <a:lnTo>
                    <a:pt x="108751" y="779185"/>
                  </a:lnTo>
                  <a:lnTo>
                    <a:pt x="81334" y="742522"/>
                  </a:lnTo>
                  <a:lnTo>
                    <a:pt x="57479" y="703255"/>
                  </a:lnTo>
                  <a:lnTo>
                    <a:pt x="37425" y="661624"/>
                  </a:lnTo>
                  <a:lnTo>
                    <a:pt x="21410" y="617868"/>
                  </a:lnTo>
                  <a:lnTo>
                    <a:pt x="9675" y="572228"/>
                  </a:lnTo>
                  <a:lnTo>
                    <a:pt x="2458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275" y="2133600"/>
              <a:ext cx="962025" cy="9620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90975" y="184785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7" y="2458"/>
                  </a:lnTo>
                  <a:lnTo>
                    <a:pt x="380271" y="9676"/>
                  </a:lnTo>
                  <a:lnTo>
                    <a:pt x="334631" y="21411"/>
                  </a:lnTo>
                  <a:lnTo>
                    <a:pt x="290875" y="37427"/>
                  </a:lnTo>
                  <a:lnTo>
                    <a:pt x="249244" y="57482"/>
                  </a:lnTo>
                  <a:lnTo>
                    <a:pt x="209977" y="81338"/>
                  </a:lnTo>
                  <a:lnTo>
                    <a:pt x="173314" y="108755"/>
                  </a:lnTo>
                  <a:lnTo>
                    <a:pt x="139493" y="139493"/>
                  </a:lnTo>
                  <a:lnTo>
                    <a:pt x="108755" y="173314"/>
                  </a:lnTo>
                  <a:lnTo>
                    <a:pt x="81338" y="209977"/>
                  </a:lnTo>
                  <a:lnTo>
                    <a:pt x="57482" y="249244"/>
                  </a:lnTo>
                  <a:lnTo>
                    <a:pt x="37427" y="290875"/>
                  </a:lnTo>
                  <a:lnTo>
                    <a:pt x="21411" y="334631"/>
                  </a:lnTo>
                  <a:lnTo>
                    <a:pt x="9676" y="380271"/>
                  </a:lnTo>
                  <a:lnTo>
                    <a:pt x="2458" y="427557"/>
                  </a:lnTo>
                  <a:lnTo>
                    <a:pt x="0" y="476250"/>
                  </a:lnTo>
                  <a:lnTo>
                    <a:pt x="2458" y="524942"/>
                  </a:lnTo>
                  <a:lnTo>
                    <a:pt x="9676" y="572228"/>
                  </a:lnTo>
                  <a:lnTo>
                    <a:pt x="21411" y="617868"/>
                  </a:lnTo>
                  <a:lnTo>
                    <a:pt x="37427" y="661624"/>
                  </a:lnTo>
                  <a:lnTo>
                    <a:pt x="57482" y="703255"/>
                  </a:lnTo>
                  <a:lnTo>
                    <a:pt x="81338" y="742522"/>
                  </a:lnTo>
                  <a:lnTo>
                    <a:pt x="108755" y="779185"/>
                  </a:lnTo>
                  <a:lnTo>
                    <a:pt x="139493" y="813006"/>
                  </a:lnTo>
                  <a:lnTo>
                    <a:pt x="173314" y="843744"/>
                  </a:lnTo>
                  <a:lnTo>
                    <a:pt x="209977" y="871161"/>
                  </a:lnTo>
                  <a:lnTo>
                    <a:pt x="249244" y="895017"/>
                  </a:lnTo>
                  <a:lnTo>
                    <a:pt x="290875" y="915072"/>
                  </a:lnTo>
                  <a:lnTo>
                    <a:pt x="334631" y="931088"/>
                  </a:lnTo>
                  <a:lnTo>
                    <a:pt x="380271" y="942823"/>
                  </a:lnTo>
                  <a:lnTo>
                    <a:pt x="427557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57"/>
                  </a:lnTo>
                  <a:lnTo>
                    <a:pt x="942823" y="380271"/>
                  </a:lnTo>
                  <a:lnTo>
                    <a:pt x="931088" y="334631"/>
                  </a:lnTo>
                  <a:lnTo>
                    <a:pt x="915072" y="290875"/>
                  </a:lnTo>
                  <a:lnTo>
                    <a:pt x="895017" y="249244"/>
                  </a:lnTo>
                  <a:lnTo>
                    <a:pt x="871161" y="209977"/>
                  </a:lnTo>
                  <a:lnTo>
                    <a:pt x="843744" y="173314"/>
                  </a:lnTo>
                  <a:lnTo>
                    <a:pt x="813006" y="139493"/>
                  </a:lnTo>
                  <a:lnTo>
                    <a:pt x="779185" y="108755"/>
                  </a:lnTo>
                  <a:lnTo>
                    <a:pt x="742522" y="81338"/>
                  </a:lnTo>
                  <a:lnTo>
                    <a:pt x="703255" y="57482"/>
                  </a:lnTo>
                  <a:lnTo>
                    <a:pt x="661624" y="37427"/>
                  </a:lnTo>
                  <a:lnTo>
                    <a:pt x="617868" y="21411"/>
                  </a:lnTo>
                  <a:lnTo>
                    <a:pt x="572228" y="9676"/>
                  </a:lnTo>
                  <a:lnTo>
                    <a:pt x="524942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90975" y="184785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8" y="427557"/>
                  </a:lnTo>
                  <a:lnTo>
                    <a:pt x="9676" y="380271"/>
                  </a:lnTo>
                  <a:lnTo>
                    <a:pt x="21411" y="334631"/>
                  </a:lnTo>
                  <a:lnTo>
                    <a:pt x="37427" y="290875"/>
                  </a:lnTo>
                  <a:lnTo>
                    <a:pt x="57482" y="249244"/>
                  </a:lnTo>
                  <a:lnTo>
                    <a:pt x="81338" y="209977"/>
                  </a:lnTo>
                  <a:lnTo>
                    <a:pt x="108755" y="173314"/>
                  </a:lnTo>
                  <a:lnTo>
                    <a:pt x="139493" y="139493"/>
                  </a:lnTo>
                  <a:lnTo>
                    <a:pt x="173314" y="108755"/>
                  </a:lnTo>
                  <a:lnTo>
                    <a:pt x="209977" y="81338"/>
                  </a:lnTo>
                  <a:lnTo>
                    <a:pt x="249244" y="57482"/>
                  </a:lnTo>
                  <a:lnTo>
                    <a:pt x="290875" y="37427"/>
                  </a:lnTo>
                  <a:lnTo>
                    <a:pt x="334631" y="21411"/>
                  </a:lnTo>
                  <a:lnTo>
                    <a:pt x="380271" y="9676"/>
                  </a:lnTo>
                  <a:lnTo>
                    <a:pt x="427557" y="2458"/>
                  </a:lnTo>
                  <a:lnTo>
                    <a:pt x="476250" y="0"/>
                  </a:lnTo>
                  <a:lnTo>
                    <a:pt x="524942" y="2458"/>
                  </a:lnTo>
                  <a:lnTo>
                    <a:pt x="572228" y="9676"/>
                  </a:lnTo>
                  <a:lnTo>
                    <a:pt x="617868" y="21411"/>
                  </a:lnTo>
                  <a:lnTo>
                    <a:pt x="661624" y="37427"/>
                  </a:lnTo>
                  <a:lnTo>
                    <a:pt x="703255" y="57482"/>
                  </a:lnTo>
                  <a:lnTo>
                    <a:pt x="742522" y="81338"/>
                  </a:lnTo>
                  <a:lnTo>
                    <a:pt x="779185" y="108755"/>
                  </a:lnTo>
                  <a:lnTo>
                    <a:pt x="813006" y="139493"/>
                  </a:lnTo>
                  <a:lnTo>
                    <a:pt x="843744" y="173314"/>
                  </a:lnTo>
                  <a:lnTo>
                    <a:pt x="871161" y="209977"/>
                  </a:lnTo>
                  <a:lnTo>
                    <a:pt x="895017" y="249244"/>
                  </a:lnTo>
                  <a:lnTo>
                    <a:pt x="915072" y="290875"/>
                  </a:lnTo>
                  <a:lnTo>
                    <a:pt x="931088" y="334631"/>
                  </a:lnTo>
                  <a:lnTo>
                    <a:pt x="942823" y="380271"/>
                  </a:lnTo>
                  <a:lnTo>
                    <a:pt x="950041" y="427557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57" y="950041"/>
                  </a:lnTo>
                  <a:lnTo>
                    <a:pt x="380271" y="942823"/>
                  </a:lnTo>
                  <a:lnTo>
                    <a:pt x="334631" y="931088"/>
                  </a:lnTo>
                  <a:lnTo>
                    <a:pt x="290875" y="915072"/>
                  </a:lnTo>
                  <a:lnTo>
                    <a:pt x="249244" y="895017"/>
                  </a:lnTo>
                  <a:lnTo>
                    <a:pt x="209977" y="871161"/>
                  </a:lnTo>
                  <a:lnTo>
                    <a:pt x="173314" y="843744"/>
                  </a:lnTo>
                  <a:lnTo>
                    <a:pt x="139493" y="813006"/>
                  </a:lnTo>
                  <a:lnTo>
                    <a:pt x="108755" y="779185"/>
                  </a:lnTo>
                  <a:lnTo>
                    <a:pt x="81338" y="742522"/>
                  </a:lnTo>
                  <a:lnTo>
                    <a:pt x="57482" y="703255"/>
                  </a:lnTo>
                  <a:lnTo>
                    <a:pt x="37427" y="661624"/>
                  </a:lnTo>
                  <a:lnTo>
                    <a:pt x="21411" y="617868"/>
                  </a:lnTo>
                  <a:lnTo>
                    <a:pt x="9676" y="572228"/>
                  </a:lnTo>
                  <a:lnTo>
                    <a:pt x="2458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0975" y="1714500"/>
              <a:ext cx="942975" cy="94297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124700" y="1285875"/>
              <a:ext cx="952500" cy="942975"/>
            </a:xfrm>
            <a:custGeom>
              <a:avLst/>
              <a:gdLst/>
              <a:ahLst/>
              <a:cxnLst/>
              <a:rect l="l" t="t" r="r" b="b"/>
              <a:pathLst>
                <a:path w="952500" h="942975">
                  <a:moveTo>
                    <a:pt x="476250" y="0"/>
                  </a:moveTo>
                  <a:lnTo>
                    <a:pt x="427557" y="2434"/>
                  </a:lnTo>
                  <a:lnTo>
                    <a:pt x="380271" y="9578"/>
                  </a:lnTo>
                  <a:lnTo>
                    <a:pt x="334631" y="21195"/>
                  </a:lnTo>
                  <a:lnTo>
                    <a:pt x="290875" y="37048"/>
                  </a:lnTo>
                  <a:lnTo>
                    <a:pt x="249244" y="56900"/>
                  </a:lnTo>
                  <a:lnTo>
                    <a:pt x="209977" y="80514"/>
                  </a:lnTo>
                  <a:lnTo>
                    <a:pt x="173314" y="107653"/>
                  </a:lnTo>
                  <a:lnTo>
                    <a:pt x="139493" y="138080"/>
                  </a:lnTo>
                  <a:lnTo>
                    <a:pt x="108755" y="171558"/>
                  </a:lnTo>
                  <a:lnTo>
                    <a:pt x="81338" y="207850"/>
                  </a:lnTo>
                  <a:lnTo>
                    <a:pt x="57482" y="246719"/>
                  </a:lnTo>
                  <a:lnTo>
                    <a:pt x="37427" y="287928"/>
                  </a:lnTo>
                  <a:lnTo>
                    <a:pt x="21411" y="331240"/>
                  </a:lnTo>
                  <a:lnTo>
                    <a:pt x="9676" y="376418"/>
                  </a:lnTo>
                  <a:lnTo>
                    <a:pt x="2458" y="423225"/>
                  </a:lnTo>
                  <a:lnTo>
                    <a:pt x="0" y="471424"/>
                  </a:lnTo>
                  <a:lnTo>
                    <a:pt x="2458" y="519645"/>
                  </a:lnTo>
                  <a:lnTo>
                    <a:pt x="9676" y="566471"/>
                  </a:lnTo>
                  <a:lnTo>
                    <a:pt x="21411" y="611666"/>
                  </a:lnTo>
                  <a:lnTo>
                    <a:pt x="37427" y="654992"/>
                  </a:lnTo>
                  <a:lnTo>
                    <a:pt x="57482" y="696213"/>
                  </a:lnTo>
                  <a:lnTo>
                    <a:pt x="81338" y="735093"/>
                  </a:lnTo>
                  <a:lnTo>
                    <a:pt x="108755" y="771393"/>
                  </a:lnTo>
                  <a:lnTo>
                    <a:pt x="139493" y="804878"/>
                  </a:lnTo>
                  <a:lnTo>
                    <a:pt x="173314" y="835310"/>
                  </a:lnTo>
                  <a:lnTo>
                    <a:pt x="209977" y="862453"/>
                  </a:lnTo>
                  <a:lnTo>
                    <a:pt x="249244" y="886070"/>
                  </a:lnTo>
                  <a:lnTo>
                    <a:pt x="290875" y="905924"/>
                  </a:lnTo>
                  <a:lnTo>
                    <a:pt x="334631" y="921778"/>
                  </a:lnTo>
                  <a:lnTo>
                    <a:pt x="380271" y="933396"/>
                  </a:lnTo>
                  <a:lnTo>
                    <a:pt x="427557" y="940540"/>
                  </a:lnTo>
                  <a:lnTo>
                    <a:pt x="476250" y="942975"/>
                  </a:lnTo>
                  <a:lnTo>
                    <a:pt x="524942" y="940540"/>
                  </a:lnTo>
                  <a:lnTo>
                    <a:pt x="572228" y="933396"/>
                  </a:lnTo>
                  <a:lnTo>
                    <a:pt x="617868" y="921778"/>
                  </a:lnTo>
                  <a:lnTo>
                    <a:pt x="661624" y="905924"/>
                  </a:lnTo>
                  <a:lnTo>
                    <a:pt x="703255" y="886070"/>
                  </a:lnTo>
                  <a:lnTo>
                    <a:pt x="742522" y="862453"/>
                  </a:lnTo>
                  <a:lnTo>
                    <a:pt x="779185" y="835310"/>
                  </a:lnTo>
                  <a:lnTo>
                    <a:pt x="813006" y="804878"/>
                  </a:lnTo>
                  <a:lnTo>
                    <a:pt x="843744" y="771393"/>
                  </a:lnTo>
                  <a:lnTo>
                    <a:pt x="871161" y="735093"/>
                  </a:lnTo>
                  <a:lnTo>
                    <a:pt x="895017" y="696213"/>
                  </a:lnTo>
                  <a:lnTo>
                    <a:pt x="915072" y="654992"/>
                  </a:lnTo>
                  <a:lnTo>
                    <a:pt x="931088" y="611666"/>
                  </a:lnTo>
                  <a:lnTo>
                    <a:pt x="942823" y="566471"/>
                  </a:lnTo>
                  <a:lnTo>
                    <a:pt x="950041" y="519645"/>
                  </a:lnTo>
                  <a:lnTo>
                    <a:pt x="952500" y="471424"/>
                  </a:lnTo>
                  <a:lnTo>
                    <a:pt x="950041" y="423225"/>
                  </a:lnTo>
                  <a:lnTo>
                    <a:pt x="942823" y="376418"/>
                  </a:lnTo>
                  <a:lnTo>
                    <a:pt x="931088" y="331240"/>
                  </a:lnTo>
                  <a:lnTo>
                    <a:pt x="915072" y="287928"/>
                  </a:lnTo>
                  <a:lnTo>
                    <a:pt x="895017" y="246719"/>
                  </a:lnTo>
                  <a:lnTo>
                    <a:pt x="871161" y="207850"/>
                  </a:lnTo>
                  <a:lnTo>
                    <a:pt x="843744" y="171558"/>
                  </a:lnTo>
                  <a:lnTo>
                    <a:pt x="813006" y="138080"/>
                  </a:lnTo>
                  <a:lnTo>
                    <a:pt x="779185" y="107653"/>
                  </a:lnTo>
                  <a:lnTo>
                    <a:pt x="742522" y="80514"/>
                  </a:lnTo>
                  <a:lnTo>
                    <a:pt x="703255" y="56900"/>
                  </a:lnTo>
                  <a:lnTo>
                    <a:pt x="661624" y="37048"/>
                  </a:lnTo>
                  <a:lnTo>
                    <a:pt x="617868" y="21195"/>
                  </a:lnTo>
                  <a:lnTo>
                    <a:pt x="572228" y="9578"/>
                  </a:lnTo>
                  <a:lnTo>
                    <a:pt x="524942" y="2434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24700" y="1285875"/>
              <a:ext cx="952500" cy="942975"/>
            </a:xfrm>
            <a:custGeom>
              <a:avLst/>
              <a:gdLst/>
              <a:ahLst/>
              <a:cxnLst/>
              <a:rect l="l" t="t" r="r" b="b"/>
              <a:pathLst>
                <a:path w="952500" h="942975">
                  <a:moveTo>
                    <a:pt x="0" y="471424"/>
                  </a:moveTo>
                  <a:lnTo>
                    <a:pt x="2458" y="423225"/>
                  </a:lnTo>
                  <a:lnTo>
                    <a:pt x="9676" y="376418"/>
                  </a:lnTo>
                  <a:lnTo>
                    <a:pt x="21411" y="331240"/>
                  </a:lnTo>
                  <a:lnTo>
                    <a:pt x="37427" y="287928"/>
                  </a:lnTo>
                  <a:lnTo>
                    <a:pt x="57482" y="246719"/>
                  </a:lnTo>
                  <a:lnTo>
                    <a:pt x="81338" y="207850"/>
                  </a:lnTo>
                  <a:lnTo>
                    <a:pt x="108755" y="171558"/>
                  </a:lnTo>
                  <a:lnTo>
                    <a:pt x="139493" y="138080"/>
                  </a:lnTo>
                  <a:lnTo>
                    <a:pt x="173314" y="107653"/>
                  </a:lnTo>
                  <a:lnTo>
                    <a:pt x="209977" y="80514"/>
                  </a:lnTo>
                  <a:lnTo>
                    <a:pt x="249244" y="56900"/>
                  </a:lnTo>
                  <a:lnTo>
                    <a:pt x="290875" y="37048"/>
                  </a:lnTo>
                  <a:lnTo>
                    <a:pt x="334631" y="21195"/>
                  </a:lnTo>
                  <a:lnTo>
                    <a:pt x="380271" y="9578"/>
                  </a:lnTo>
                  <a:lnTo>
                    <a:pt x="427557" y="2434"/>
                  </a:lnTo>
                  <a:lnTo>
                    <a:pt x="476250" y="0"/>
                  </a:lnTo>
                  <a:lnTo>
                    <a:pt x="524942" y="2434"/>
                  </a:lnTo>
                  <a:lnTo>
                    <a:pt x="572228" y="9578"/>
                  </a:lnTo>
                  <a:lnTo>
                    <a:pt x="617868" y="21195"/>
                  </a:lnTo>
                  <a:lnTo>
                    <a:pt x="661624" y="37048"/>
                  </a:lnTo>
                  <a:lnTo>
                    <a:pt x="703255" y="56900"/>
                  </a:lnTo>
                  <a:lnTo>
                    <a:pt x="742522" y="80514"/>
                  </a:lnTo>
                  <a:lnTo>
                    <a:pt x="779185" y="107653"/>
                  </a:lnTo>
                  <a:lnTo>
                    <a:pt x="813006" y="138080"/>
                  </a:lnTo>
                  <a:lnTo>
                    <a:pt x="843744" y="171558"/>
                  </a:lnTo>
                  <a:lnTo>
                    <a:pt x="871161" y="207850"/>
                  </a:lnTo>
                  <a:lnTo>
                    <a:pt x="895017" y="246719"/>
                  </a:lnTo>
                  <a:lnTo>
                    <a:pt x="915072" y="287928"/>
                  </a:lnTo>
                  <a:lnTo>
                    <a:pt x="931088" y="331240"/>
                  </a:lnTo>
                  <a:lnTo>
                    <a:pt x="942823" y="376418"/>
                  </a:lnTo>
                  <a:lnTo>
                    <a:pt x="950041" y="423225"/>
                  </a:lnTo>
                  <a:lnTo>
                    <a:pt x="952500" y="471424"/>
                  </a:lnTo>
                  <a:lnTo>
                    <a:pt x="950041" y="519645"/>
                  </a:lnTo>
                  <a:lnTo>
                    <a:pt x="942823" y="566471"/>
                  </a:lnTo>
                  <a:lnTo>
                    <a:pt x="931088" y="611666"/>
                  </a:lnTo>
                  <a:lnTo>
                    <a:pt x="915072" y="654992"/>
                  </a:lnTo>
                  <a:lnTo>
                    <a:pt x="895017" y="696213"/>
                  </a:lnTo>
                  <a:lnTo>
                    <a:pt x="871161" y="735093"/>
                  </a:lnTo>
                  <a:lnTo>
                    <a:pt x="843744" y="771393"/>
                  </a:lnTo>
                  <a:lnTo>
                    <a:pt x="813006" y="804878"/>
                  </a:lnTo>
                  <a:lnTo>
                    <a:pt x="779185" y="835310"/>
                  </a:lnTo>
                  <a:lnTo>
                    <a:pt x="742522" y="862453"/>
                  </a:lnTo>
                  <a:lnTo>
                    <a:pt x="703255" y="886070"/>
                  </a:lnTo>
                  <a:lnTo>
                    <a:pt x="661624" y="905924"/>
                  </a:lnTo>
                  <a:lnTo>
                    <a:pt x="617868" y="921778"/>
                  </a:lnTo>
                  <a:lnTo>
                    <a:pt x="572228" y="933396"/>
                  </a:lnTo>
                  <a:lnTo>
                    <a:pt x="524942" y="940540"/>
                  </a:lnTo>
                  <a:lnTo>
                    <a:pt x="476250" y="942975"/>
                  </a:lnTo>
                  <a:lnTo>
                    <a:pt x="427557" y="940540"/>
                  </a:lnTo>
                  <a:lnTo>
                    <a:pt x="380271" y="933396"/>
                  </a:lnTo>
                  <a:lnTo>
                    <a:pt x="334631" y="921778"/>
                  </a:lnTo>
                  <a:lnTo>
                    <a:pt x="290875" y="905924"/>
                  </a:lnTo>
                  <a:lnTo>
                    <a:pt x="249244" y="886070"/>
                  </a:lnTo>
                  <a:lnTo>
                    <a:pt x="209977" y="862453"/>
                  </a:lnTo>
                  <a:lnTo>
                    <a:pt x="173314" y="835310"/>
                  </a:lnTo>
                  <a:lnTo>
                    <a:pt x="139493" y="804878"/>
                  </a:lnTo>
                  <a:lnTo>
                    <a:pt x="108755" y="771393"/>
                  </a:lnTo>
                  <a:lnTo>
                    <a:pt x="81338" y="735093"/>
                  </a:lnTo>
                  <a:lnTo>
                    <a:pt x="57482" y="696213"/>
                  </a:lnTo>
                  <a:lnTo>
                    <a:pt x="37427" y="654992"/>
                  </a:lnTo>
                  <a:lnTo>
                    <a:pt x="21411" y="611666"/>
                  </a:lnTo>
                  <a:lnTo>
                    <a:pt x="9676" y="566471"/>
                  </a:lnTo>
                  <a:lnTo>
                    <a:pt x="2458" y="519645"/>
                  </a:lnTo>
                  <a:lnTo>
                    <a:pt x="0" y="471424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5175" y="1066800"/>
              <a:ext cx="1219200" cy="12096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447925" y="2019300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471550" y="0"/>
                  </a:moveTo>
                  <a:lnTo>
                    <a:pt x="423329" y="2458"/>
                  </a:lnTo>
                  <a:lnTo>
                    <a:pt x="376503" y="9676"/>
                  </a:lnTo>
                  <a:lnTo>
                    <a:pt x="331308" y="21411"/>
                  </a:lnTo>
                  <a:lnTo>
                    <a:pt x="287982" y="37427"/>
                  </a:lnTo>
                  <a:lnTo>
                    <a:pt x="246761" y="57482"/>
                  </a:lnTo>
                  <a:lnTo>
                    <a:pt x="207881" y="81338"/>
                  </a:lnTo>
                  <a:lnTo>
                    <a:pt x="171581" y="108755"/>
                  </a:lnTo>
                  <a:lnTo>
                    <a:pt x="138096" y="139493"/>
                  </a:lnTo>
                  <a:lnTo>
                    <a:pt x="107664" y="173314"/>
                  </a:lnTo>
                  <a:lnTo>
                    <a:pt x="80521" y="209977"/>
                  </a:lnTo>
                  <a:lnTo>
                    <a:pt x="56904" y="249244"/>
                  </a:lnTo>
                  <a:lnTo>
                    <a:pt x="37050" y="290875"/>
                  </a:lnTo>
                  <a:lnTo>
                    <a:pt x="21196" y="334631"/>
                  </a:lnTo>
                  <a:lnTo>
                    <a:pt x="9578" y="380271"/>
                  </a:lnTo>
                  <a:lnTo>
                    <a:pt x="2434" y="427557"/>
                  </a:lnTo>
                  <a:lnTo>
                    <a:pt x="0" y="476250"/>
                  </a:lnTo>
                  <a:lnTo>
                    <a:pt x="2434" y="524942"/>
                  </a:lnTo>
                  <a:lnTo>
                    <a:pt x="9578" y="572228"/>
                  </a:lnTo>
                  <a:lnTo>
                    <a:pt x="21196" y="617868"/>
                  </a:lnTo>
                  <a:lnTo>
                    <a:pt x="37050" y="661624"/>
                  </a:lnTo>
                  <a:lnTo>
                    <a:pt x="56904" y="703255"/>
                  </a:lnTo>
                  <a:lnTo>
                    <a:pt x="80521" y="742522"/>
                  </a:lnTo>
                  <a:lnTo>
                    <a:pt x="107664" y="779185"/>
                  </a:lnTo>
                  <a:lnTo>
                    <a:pt x="138096" y="813006"/>
                  </a:lnTo>
                  <a:lnTo>
                    <a:pt x="171581" y="843744"/>
                  </a:lnTo>
                  <a:lnTo>
                    <a:pt x="207881" y="871161"/>
                  </a:lnTo>
                  <a:lnTo>
                    <a:pt x="246761" y="895017"/>
                  </a:lnTo>
                  <a:lnTo>
                    <a:pt x="287982" y="915072"/>
                  </a:lnTo>
                  <a:lnTo>
                    <a:pt x="331308" y="931088"/>
                  </a:lnTo>
                  <a:lnTo>
                    <a:pt x="376503" y="942823"/>
                  </a:lnTo>
                  <a:lnTo>
                    <a:pt x="423329" y="950041"/>
                  </a:lnTo>
                  <a:lnTo>
                    <a:pt x="471550" y="952500"/>
                  </a:lnTo>
                  <a:lnTo>
                    <a:pt x="519749" y="950041"/>
                  </a:lnTo>
                  <a:lnTo>
                    <a:pt x="566556" y="942823"/>
                  </a:lnTo>
                  <a:lnTo>
                    <a:pt x="611734" y="931088"/>
                  </a:lnTo>
                  <a:lnTo>
                    <a:pt x="655046" y="915072"/>
                  </a:lnTo>
                  <a:lnTo>
                    <a:pt x="696255" y="895017"/>
                  </a:lnTo>
                  <a:lnTo>
                    <a:pt x="735124" y="871161"/>
                  </a:lnTo>
                  <a:lnTo>
                    <a:pt x="771416" y="843744"/>
                  </a:lnTo>
                  <a:lnTo>
                    <a:pt x="804894" y="813006"/>
                  </a:lnTo>
                  <a:lnTo>
                    <a:pt x="835321" y="779185"/>
                  </a:lnTo>
                  <a:lnTo>
                    <a:pt x="862460" y="742522"/>
                  </a:lnTo>
                  <a:lnTo>
                    <a:pt x="886074" y="703255"/>
                  </a:lnTo>
                  <a:lnTo>
                    <a:pt x="905926" y="661624"/>
                  </a:lnTo>
                  <a:lnTo>
                    <a:pt x="921779" y="617868"/>
                  </a:lnTo>
                  <a:lnTo>
                    <a:pt x="933396" y="572228"/>
                  </a:lnTo>
                  <a:lnTo>
                    <a:pt x="940540" y="524942"/>
                  </a:lnTo>
                  <a:lnTo>
                    <a:pt x="942975" y="476250"/>
                  </a:lnTo>
                  <a:lnTo>
                    <a:pt x="940540" y="427557"/>
                  </a:lnTo>
                  <a:lnTo>
                    <a:pt x="933396" y="380271"/>
                  </a:lnTo>
                  <a:lnTo>
                    <a:pt x="921779" y="334631"/>
                  </a:lnTo>
                  <a:lnTo>
                    <a:pt x="905926" y="290875"/>
                  </a:lnTo>
                  <a:lnTo>
                    <a:pt x="886074" y="249244"/>
                  </a:lnTo>
                  <a:lnTo>
                    <a:pt x="862460" y="209977"/>
                  </a:lnTo>
                  <a:lnTo>
                    <a:pt x="835321" y="173314"/>
                  </a:lnTo>
                  <a:lnTo>
                    <a:pt x="804894" y="139493"/>
                  </a:lnTo>
                  <a:lnTo>
                    <a:pt x="771416" y="108755"/>
                  </a:lnTo>
                  <a:lnTo>
                    <a:pt x="735124" y="81338"/>
                  </a:lnTo>
                  <a:lnTo>
                    <a:pt x="696255" y="57482"/>
                  </a:lnTo>
                  <a:lnTo>
                    <a:pt x="655046" y="37427"/>
                  </a:lnTo>
                  <a:lnTo>
                    <a:pt x="611734" y="21411"/>
                  </a:lnTo>
                  <a:lnTo>
                    <a:pt x="566556" y="9676"/>
                  </a:lnTo>
                  <a:lnTo>
                    <a:pt x="519749" y="2458"/>
                  </a:lnTo>
                  <a:lnTo>
                    <a:pt x="4715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47925" y="2019300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0" y="476250"/>
                  </a:moveTo>
                  <a:lnTo>
                    <a:pt x="2434" y="427557"/>
                  </a:lnTo>
                  <a:lnTo>
                    <a:pt x="9578" y="380271"/>
                  </a:lnTo>
                  <a:lnTo>
                    <a:pt x="21196" y="334631"/>
                  </a:lnTo>
                  <a:lnTo>
                    <a:pt x="37050" y="290875"/>
                  </a:lnTo>
                  <a:lnTo>
                    <a:pt x="56904" y="249244"/>
                  </a:lnTo>
                  <a:lnTo>
                    <a:pt x="80521" y="209977"/>
                  </a:lnTo>
                  <a:lnTo>
                    <a:pt x="107664" y="173314"/>
                  </a:lnTo>
                  <a:lnTo>
                    <a:pt x="138096" y="139493"/>
                  </a:lnTo>
                  <a:lnTo>
                    <a:pt x="171581" y="108755"/>
                  </a:lnTo>
                  <a:lnTo>
                    <a:pt x="207881" y="81338"/>
                  </a:lnTo>
                  <a:lnTo>
                    <a:pt x="246761" y="57482"/>
                  </a:lnTo>
                  <a:lnTo>
                    <a:pt x="287982" y="37427"/>
                  </a:lnTo>
                  <a:lnTo>
                    <a:pt x="331308" y="21411"/>
                  </a:lnTo>
                  <a:lnTo>
                    <a:pt x="376503" y="9676"/>
                  </a:lnTo>
                  <a:lnTo>
                    <a:pt x="423329" y="2458"/>
                  </a:lnTo>
                  <a:lnTo>
                    <a:pt x="471550" y="0"/>
                  </a:lnTo>
                  <a:lnTo>
                    <a:pt x="519749" y="2458"/>
                  </a:lnTo>
                  <a:lnTo>
                    <a:pt x="566556" y="9676"/>
                  </a:lnTo>
                  <a:lnTo>
                    <a:pt x="611734" y="21411"/>
                  </a:lnTo>
                  <a:lnTo>
                    <a:pt x="655046" y="37427"/>
                  </a:lnTo>
                  <a:lnTo>
                    <a:pt x="696255" y="57482"/>
                  </a:lnTo>
                  <a:lnTo>
                    <a:pt x="735124" y="81338"/>
                  </a:lnTo>
                  <a:lnTo>
                    <a:pt x="771416" y="108755"/>
                  </a:lnTo>
                  <a:lnTo>
                    <a:pt x="804894" y="139493"/>
                  </a:lnTo>
                  <a:lnTo>
                    <a:pt x="835321" y="173314"/>
                  </a:lnTo>
                  <a:lnTo>
                    <a:pt x="862460" y="209977"/>
                  </a:lnTo>
                  <a:lnTo>
                    <a:pt x="886074" y="249244"/>
                  </a:lnTo>
                  <a:lnTo>
                    <a:pt x="905926" y="290875"/>
                  </a:lnTo>
                  <a:lnTo>
                    <a:pt x="921779" y="334631"/>
                  </a:lnTo>
                  <a:lnTo>
                    <a:pt x="933396" y="380271"/>
                  </a:lnTo>
                  <a:lnTo>
                    <a:pt x="940540" y="427557"/>
                  </a:lnTo>
                  <a:lnTo>
                    <a:pt x="942975" y="476250"/>
                  </a:lnTo>
                  <a:lnTo>
                    <a:pt x="940540" y="524942"/>
                  </a:lnTo>
                  <a:lnTo>
                    <a:pt x="933396" y="572228"/>
                  </a:lnTo>
                  <a:lnTo>
                    <a:pt x="921779" y="617868"/>
                  </a:lnTo>
                  <a:lnTo>
                    <a:pt x="905926" y="661624"/>
                  </a:lnTo>
                  <a:lnTo>
                    <a:pt x="886074" y="703255"/>
                  </a:lnTo>
                  <a:lnTo>
                    <a:pt x="862460" y="742522"/>
                  </a:lnTo>
                  <a:lnTo>
                    <a:pt x="835321" y="779185"/>
                  </a:lnTo>
                  <a:lnTo>
                    <a:pt x="804894" y="813006"/>
                  </a:lnTo>
                  <a:lnTo>
                    <a:pt x="771416" y="843744"/>
                  </a:lnTo>
                  <a:lnTo>
                    <a:pt x="735124" y="871161"/>
                  </a:lnTo>
                  <a:lnTo>
                    <a:pt x="696255" y="895017"/>
                  </a:lnTo>
                  <a:lnTo>
                    <a:pt x="655046" y="915072"/>
                  </a:lnTo>
                  <a:lnTo>
                    <a:pt x="611734" y="931088"/>
                  </a:lnTo>
                  <a:lnTo>
                    <a:pt x="566556" y="942823"/>
                  </a:lnTo>
                  <a:lnTo>
                    <a:pt x="519749" y="950041"/>
                  </a:lnTo>
                  <a:lnTo>
                    <a:pt x="471550" y="952500"/>
                  </a:lnTo>
                  <a:lnTo>
                    <a:pt x="423329" y="950041"/>
                  </a:lnTo>
                  <a:lnTo>
                    <a:pt x="376503" y="942823"/>
                  </a:lnTo>
                  <a:lnTo>
                    <a:pt x="331308" y="931088"/>
                  </a:lnTo>
                  <a:lnTo>
                    <a:pt x="287982" y="915072"/>
                  </a:lnTo>
                  <a:lnTo>
                    <a:pt x="246761" y="895017"/>
                  </a:lnTo>
                  <a:lnTo>
                    <a:pt x="207881" y="871161"/>
                  </a:lnTo>
                  <a:lnTo>
                    <a:pt x="171581" y="843744"/>
                  </a:lnTo>
                  <a:lnTo>
                    <a:pt x="138096" y="813006"/>
                  </a:lnTo>
                  <a:lnTo>
                    <a:pt x="107664" y="779185"/>
                  </a:lnTo>
                  <a:lnTo>
                    <a:pt x="80521" y="742522"/>
                  </a:lnTo>
                  <a:lnTo>
                    <a:pt x="56904" y="703255"/>
                  </a:lnTo>
                  <a:lnTo>
                    <a:pt x="37050" y="661624"/>
                  </a:lnTo>
                  <a:lnTo>
                    <a:pt x="21196" y="617868"/>
                  </a:lnTo>
                  <a:lnTo>
                    <a:pt x="9578" y="572228"/>
                  </a:lnTo>
                  <a:lnTo>
                    <a:pt x="2434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7450" y="1800225"/>
              <a:ext cx="1114425" cy="12001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134600" y="666750"/>
              <a:ext cx="952500" cy="942975"/>
            </a:xfrm>
            <a:custGeom>
              <a:avLst/>
              <a:gdLst/>
              <a:ahLst/>
              <a:cxnLst/>
              <a:rect l="l" t="t" r="r" b="b"/>
              <a:pathLst>
                <a:path w="952500" h="942975">
                  <a:moveTo>
                    <a:pt x="476250" y="0"/>
                  </a:moveTo>
                  <a:lnTo>
                    <a:pt x="427557" y="2434"/>
                  </a:lnTo>
                  <a:lnTo>
                    <a:pt x="380271" y="9578"/>
                  </a:lnTo>
                  <a:lnTo>
                    <a:pt x="334631" y="21195"/>
                  </a:lnTo>
                  <a:lnTo>
                    <a:pt x="290875" y="37048"/>
                  </a:lnTo>
                  <a:lnTo>
                    <a:pt x="249244" y="56900"/>
                  </a:lnTo>
                  <a:lnTo>
                    <a:pt x="209977" y="80514"/>
                  </a:lnTo>
                  <a:lnTo>
                    <a:pt x="173314" y="107653"/>
                  </a:lnTo>
                  <a:lnTo>
                    <a:pt x="139493" y="138080"/>
                  </a:lnTo>
                  <a:lnTo>
                    <a:pt x="108755" y="171558"/>
                  </a:lnTo>
                  <a:lnTo>
                    <a:pt x="81338" y="207850"/>
                  </a:lnTo>
                  <a:lnTo>
                    <a:pt x="57482" y="246719"/>
                  </a:lnTo>
                  <a:lnTo>
                    <a:pt x="37427" y="287928"/>
                  </a:lnTo>
                  <a:lnTo>
                    <a:pt x="21411" y="331240"/>
                  </a:lnTo>
                  <a:lnTo>
                    <a:pt x="9676" y="376418"/>
                  </a:lnTo>
                  <a:lnTo>
                    <a:pt x="2458" y="423225"/>
                  </a:lnTo>
                  <a:lnTo>
                    <a:pt x="0" y="471424"/>
                  </a:lnTo>
                  <a:lnTo>
                    <a:pt x="2458" y="519645"/>
                  </a:lnTo>
                  <a:lnTo>
                    <a:pt x="9676" y="566471"/>
                  </a:lnTo>
                  <a:lnTo>
                    <a:pt x="21411" y="611666"/>
                  </a:lnTo>
                  <a:lnTo>
                    <a:pt x="37427" y="654992"/>
                  </a:lnTo>
                  <a:lnTo>
                    <a:pt x="57482" y="696213"/>
                  </a:lnTo>
                  <a:lnTo>
                    <a:pt x="81338" y="735093"/>
                  </a:lnTo>
                  <a:lnTo>
                    <a:pt x="108755" y="771393"/>
                  </a:lnTo>
                  <a:lnTo>
                    <a:pt x="139493" y="804878"/>
                  </a:lnTo>
                  <a:lnTo>
                    <a:pt x="173314" y="835310"/>
                  </a:lnTo>
                  <a:lnTo>
                    <a:pt x="209977" y="862453"/>
                  </a:lnTo>
                  <a:lnTo>
                    <a:pt x="249244" y="886070"/>
                  </a:lnTo>
                  <a:lnTo>
                    <a:pt x="290875" y="905924"/>
                  </a:lnTo>
                  <a:lnTo>
                    <a:pt x="334631" y="921778"/>
                  </a:lnTo>
                  <a:lnTo>
                    <a:pt x="380271" y="933396"/>
                  </a:lnTo>
                  <a:lnTo>
                    <a:pt x="427557" y="940540"/>
                  </a:lnTo>
                  <a:lnTo>
                    <a:pt x="476250" y="942975"/>
                  </a:lnTo>
                  <a:lnTo>
                    <a:pt x="524942" y="940540"/>
                  </a:lnTo>
                  <a:lnTo>
                    <a:pt x="572228" y="933396"/>
                  </a:lnTo>
                  <a:lnTo>
                    <a:pt x="617868" y="921778"/>
                  </a:lnTo>
                  <a:lnTo>
                    <a:pt x="661624" y="905924"/>
                  </a:lnTo>
                  <a:lnTo>
                    <a:pt x="703255" y="886070"/>
                  </a:lnTo>
                  <a:lnTo>
                    <a:pt x="742522" y="862453"/>
                  </a:lnTo>
                  <a:lnTo>
                    <a:pt x="779185" y="835310"/>
                  </a:lnTo>
                  <a:lnTo>
                    <a:pt x="813006" y="804878"/>
                  </a:lnTo>
                  <a:lnTo>
                    <a:pt x="843744" y="771393"/>
                  </a:lnTo>
                  <a:lnTo>
                    <a:pt x="871161" y="735093"/>
                  </a:lnTo>
                  <a:lnTo>
                    <a:pt x="895017" y="696213"/>
                  </a:lnTo>
                  <a:lnTo>
                    <a:pt x="915072" y="654992"/>
                  </a:lnTo>
                  <a:lnTo>
                    <a:pt x="931088" y="611666"/>
                  </a:lnTo>
                  <a:lnTo>
                    <a:pt x="942823" y="566471"/>
                  </a:lnTo>
                  <a:lnTo>
                    <a:pt x="950041" y="519645"/>
                  </a:lnTo>
                  <a:lnTo>
                    <a:pt x="952500" y="471424"/>
                  </a:lnTo>
                  <a:lnTo>
                    <a:pt x="950041" y="423225"/>
                  </a:lnTo>
                  <a:lnTo>
                    <a:pt x="942823" y="376418"/>
                  </a:lnTo>
                  <a:lnTo>
                    <a:pt x="931088" y="331240"/>
                  </a:lnTo>
                  <a:lnTo>
                    <a:pt x="915072" y="287928"/>
                  </a:lnTo>
                  <a:lnTo>
                    <a:pt x="895017" y="246719"/>
                  </a:lnTo>
                  <a:lnTo>
                    <a:pt x="871161" y="207850"/>
                  </a:lnTo>
                  <a:lnTo>
                    <a:pt x="843744" y="171558"/>
                  </a:lnTo>
                  <a:lnTo>
                    <a:pt x="813006" y="138080"/>
                  </a:lnTo>
                  <a:lnTo>
                    <a:pt x="779185" y="107653"/>
                  </a:lnTo>
                  <a:lnTo>
                    <a:pt x="742522" y="80514"/>
                  </a:lnTo>
                  <a:lnTo>
                    <a:pt x="703255" y="56900"/>
                  </a:lnTo>
                  <a:lnTo>
                    <a:pt x="661624" y="37048"/>
                  </a:lnTo>
                  <a:lnTo>
                    <a:pt x="617868" y="21195"/>
                  </a:lnTo>
                  <a:lnTo>
                    <a:pt x="572228" y="9578"/>
                  </a:lnTo>
                  <a:lnTo>
                    <a:pt x="524942" y="2434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134600" y="666750"/>
              <a:ext cx="952500" cy="942975"/>
            </a:xfrm>
            <a:custGeom>
              <a:avLst/>
              <a:gdLst/>
              <a:ahLst/>
              <a:cxnLst/>
              <a:rect l="l" t="t" r="r" b="b"/>
              <a:pathLst>
                <a:path w="952500" h="942975">
                  <a:moveTo>
                    <a:pt x="0" y="471424"/>
                  </a:moveTo>
                  <a:lnTo>
                    <a:pt x="2458" y="423225"/>
                  </a:lnTo>
                  <a:lnTo>
                    <a:pt x="9676" y="376418"/>
                  </a:lnTo>
                  <a:lnTo>
                    <a:pt x="21411" y="331240"/>
                  </a:lnTo>
                  <a:lnTo>
                    <a:pt x="37427" y="287928"/>
                  </a:lnTo>
                  <a:lnTo>
                    <a:pt x="57482" y="246719"/>
                  </a:lnTo>
                  <a:lnTo>
                    <a:pt x="81338" y="207850"/>
                  </a:lnTo>
                  <a:lnTo>
                    <a:pt x="108755" y="171558"/>
                  </a:lnTo>
                  <a:lnTo>
                    <a:pt x="139493" y="138080"/>
                  </a:lnTo>
                  <a:lnTo>
                    <a:pt x="173314" y="107653"/>
                  </a:lnTo>
                  <a:lnTo>
                    <a:pt x="209977" y="80514"/>
                  </a:lnTo>
                  <a:lnTo>
                    <a:pt x="249244" y="56900"/>
                  </a:lnTo>
                  <a:lnTo>
                    <a:pt x="290875" y="37048"/>
                  </a:lnTo>
                  <a:lnTo>
                    <a:pt x="334631" y="21195"/>
                  </a:lnTo>
                  <a:lnTo>
                    <a:pt x="380271" y="9578"/>
                  </a:lnTo>
                  <a:lnTo>
                    <a:pt x="427557" y="2434"/>
                  </a:lnTo>
                  <a:lnTo>
                    <a:pt x="476250" y="0"/>
                  </a:lnTo>
                  <a:lnTo>
                    <a:pt x="524942" y="2434"/>
                  </a:lnTo>
                  <a:lnTo>
                    <a:pt x="572228" y="9578"/>
                  </a:lnTo>
                  <a:lnTo>
                    <a:pt x="617868" y="21195"/>
                  </a:lnTo>
                  <a:lnTo>
                    <a:pt x="661624" y="37048"/>
                  </a:lnTo>
                  <a:lnTo>
                    <a:pt x="703255" y="56900"/>
                  </a:lnTo>
                  <a:lnTo>
                    <a:pt x="742522" y="80514"/>
                  </a:lnTo>
                  <a:lnTo>
                    <a:pt x="779185" y="107653"/>
                  </a:lnTo>
                  <a:lnTo>
                    <a:pt x="813006" y="138080"/>
                  </a:lnTo>
                  <a:lnTo>
                    <a:pt x="843744" y="171558"/>
                  </a:lnTo>
                  <a:lnTo>
                    <a:pt x="871161" y="207850"/>
                  </a:lnTo>
                  <a:lnTo>
                    <a:pt x="895017" y="246719"/>
                  </a:lnTo>
                  <a:lnTo>
                    <a:pt x="915072" y="287928"/>
                  </a:lnTo>
                  <a:lnTo>
                    <a:pt x="931088" y="331240"/>
                  </a:lnTo>
                  <a:lnTo>
                    <a:pt x="942823" y="376418"/>
                  </a:lnTo>
                  <a:lnTo>
                    <a:pt x="950041" y="423225"/>
                  </a:lnTo>
                  <a:lnTo>
                    <a:pt x="952500" y="471424"/>
                  </a:lnTo>
                  <a:lnTo>
                    <a:pt x="950041" y="519645"/>
                  </a:lnTo>
                  <a:lnTo>
                    <a:pt x="942823" y="566471"/>
                  </a:lnTo>
                  <a:lnTo>
                    <a:pt x="931088" y="611666"/>
                  </a:lnTo>
                  <a:lnTo>
                    <a:pt x="915072" y="654992"/>
                  </a:lnTo>
                  <a:lnTo>
                    <a:pt x="895017" y="696213"/>
                  </a:lnTo>
                  <a:lnTo>
                    <a:pt x="871161" y="735093"/>
                  </a:lnTo>
                  <a:lnTo>
                    <a:pt x="843744" y="771393"/>
                  </a:lnTo>
                  <a:lnTo>
                    <a:pt x="813006" y="804878"/>
                  </a:lnTo>
                  <a:lnTo>
                    <a:pt x="779185" y="835310"/>
                  </a:lnTo>
                  <a:lnTo>
                    <a:pt x="742522" y="862453"/>
                  </a:lnTo>
                  <a:lnTo>
                    <a:pt x="703255" y="886070"/>
                  </a:lnTo>
                  <a:lnTo>
                    <a:pt x="661624" y="905924"/>
                  </a:lnTo>
                  <a:lnTo>
                    <a:pt x="617868" y="921778"/>
                  </a:lnTo>
                  <a:lnTo>
                    <a:pt x="572228" y="933396"/>
                  </a:lnTo>
                  <a:lnTo>
                    <a:pt x="524942" y="940540"/>
                  </a:lnTo>
                  <a:lnTo>
                    <a:pt x="476250" y="942975"/>
                  </a:lnTo>
                  <a:lnTo>
                    <a:pt x="427557" y="940540"/>
                  </a:lnTo>
                  <a:lnTo>
                    <a:pt x="380271" y="933396"/>
                  </a:lnTo>
                  <a:lnTo>
                    <a:pt x="334631" y="921778"/>
                  </a:lnTo>
                  <a:lnTo>
                    <a:pt x="290875" y="905924"/>
                  </a:lnTo>
                  <a:lnTo>
                    <a:pt x="249244" y="886070"/>
                  </a:lnTo>
                  <a:lnTo>
                    <a:pt x="209977" y="862453"/>
                  </a:lnTo>
                  <a:lnTo>
                    <a:pt x="173314" y="835310"/>
                  </a:lnTo>
                  <a:lnTo>
                    <a:pt x="139493" y="804878"/>
                  </a:lnTo>
                  <a:lnTo>
                    <a:pt x="108755" y="771393"/>
                  </a:lnTo>
                  <a:lnTo>
                    <a:pt x="81338" y="735093"/>
                  </a:lnTo>
                  <a:lnTo>
                    <a:pt x="57482" y="696213"/>
                  </a:lnTo>
                  <a:lnTo>
                    <a:pt x="37427" y="654992"/>
                  </a:lnTo>
                  <a:lnTo>
                    <a:pt x="21411" y="611666"/>
                  </a:lnTo>
                  <a:lnTo>
                    <a:pt x="9676" y="566471"/>
                  </a:lnTo>
                  <a:lnTo>
                    <a:pt x="2458" y="519645"/>
                  </a:lnTo>
                  <a:lnTo>
                    <a:pt x="0" y="471424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6500" y="1219136"/>
              <a:ext cx="1214437" cy="3190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2225" y="800100"/>
              <a:ext cx="809625" cy="65722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715375" y="111442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7" y="2458"/>
                  </a:lnTo>
                  <a:lnTo>
                    <a:pt x="380271" y="9676"/>
                  </a:lnTo>
                  <a:lnTo>
                    <a:pt x="334631" y="21411"/>
                  </a:lnTo>
                  <a:lnTo>
                    <a:pt x="290875" y="37427"/>
                  </a:lnTo>
                  <a:lnTo>
                    <a:pt x="249244" y="57482"/>
                  </a:lnTo>
                  <a:lnTo>
                    <a:pt x="209977" y="81338"/>
                  </a:lnTo>
                  <a:lnTo>
                    <a:pt x="173314" y="108755"/>
                  </a:lnTo>
                  <a:lnTo>
                    <a:pt x="139493" y="139493"/>
                  </a:lnTo>
                  <a:lnTo>
                    <a:pt x="108755" y="173314"/>
                  </a:lnTo>
                  <a:lnTo>
                    <a:pt x="81338" y="209977"/>
                  </a:lnTo>
                  <a:lnTo>
                    <a:pt x="57482" y="249244"/>
                  </a:lnTo>
                  <a:lnTo>
                    <a:pt x="37427" y="290875"/>
                  </a:lnTo>
                  <a:lnTo>
                    <a:pt x="21411" y="334631"/>
                  </a:lnTo>
                  <a:lnTo>
                    <a:pt x="9676" y="380271"/>
                  </a:lnTo>
                  <a:lnTo>
                    <a:pt x="2458" y="427557"/>
                  </a:lnTo>
                  <a:lnTo>
                    <a:pt x="0" y="476250"/>
                  </a:lnTo>
                  <a:lnTo>
                    <a:pt x="2458" y="524942"/>
                  </a:lnTo>
                  <a:lnTo>
                    <a:pt x="9676" y="572228"/>
                  </a:lnTo>
                  <a:lnTo>
                    <a:pt x="21411" y="617868"/>
                  </a:lnTo>
                  <a:lnTo>
                    <a:pt x="37427" y="661624"/>
                  </a:lnTo>
                  <a:lnTo>
                    <a:pt x="57482" y="703255"/>
                  </a:lnTo>
                  <a:lnTo>
                    <a:pt x="81338" y="742522"/>
                  </a:lnTo>
                  <a:lnTo>
                    <a:pt x="108755" y="779185"/>
                  </a:lnTo>
                  <a:lnTo>
                    <a:pt x="139493" y="813006"/>
                  </a:lnTo>
                  <a:lnTo>
                    <a:pt x="173314" y="843744"/>
                  </a:lnTo>
                  <a:lnTo>
                    <a:pt x="209977" y="871161"/>
                  </a:lnTo>
                  <a:lnTo>
                    <a:pt x="249244" y="895017"/>
                  </a:lnTo>
                  <a:lnTo>
                    <a:pt x="290875" y="915072"/>
                  </a:lnTo>
                  <a:lnTo>
                    <a:pt x="334631" y="931088"/>
                  </a:lnTo>
                  <a:lnTo>
                    <a:pt x="380271" y="942823"/>
                  </a:lnTo>
                  <a:lnTo>
                    <a:pt x="427557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57"/>
                  </a:lnTo>
                  <a:lnTo>
                    <a:pt x="942823" y="380271"/>
                  </a:lnTo>
                  <a:lnTo>
                    <a:pt x="931088" y="334631"/>
                  </a:lnTo>
                  <a:lnTo>
                    <a:pt x="915072" y="290875"/>
                  </a:lnTo>
                  <a:lnTo>
                    <a:pt x="895017" y="249244"/>
                  </a:lnTo>
                  <a:lnTo>
                    <a:pt x="871161" y="209977"/>
                  </a:lnTo>
                  <a:lnTo>
                    <a:pt x="843744" y="173314"/>
                  </a:lnTo>
                  <a:lnTo>
                    <a:pt x="813006" y="139493"/>
                  </a:lnTo>
                  <a:lnTo>
                    <a:pt x="779185" y="108755"/>
                  </a:lnTo>
                  <a:lnTo>
                    <a:pt x="742522" y="81338"/>
                  </a:lnTo>
                  <a:lnTo>
                    <a:pt x="703255" y="57482"/>
                  </a:lnTo>
                  <a:lnTo>
                    <a:pt x="661624" y="37427"/>
                  </a:lnTo>
                  <a:lnTo>
                    <a:pt x="617868" y="21411"/>
                  </a:lnTo>
                  <a:lnTo>
                    <a:pt x="572228" y="9676"/>
                  </a:lnTo>
                  <a:lnTo>
                    <a:pt x="524942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15375" y="111442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8" y="427557"/>
                  </a:lnTo>
                  <a:lnTo>
                    <a:pt x="9676" y="380271"/>
                  </a:lnTo>
                  <a:lnTo>
                    <a:pt x="21411" y="334631"/>
                  </a:lnTo>
                  <a:lnTo>
                    <a:pt x="37427" y="290875"/>
                  </a:lnTo>
                  <a:lnTo>
                    <a:pt x="57482" y="249244"/>
                  </a:lnTo>
                  <a:lnTo>
                    <a:pt x="81338" y="209977"/>
                  </a:lnTo>
                  <a:lnTo>
                    <a:pt x="108755" y="173314"/>
                  </a:lnTo>
                  <a:lnTo>
                    <a:pt x="139493" y="139493"/>
                  </a:lnTo>
                  <a:lnTo>
                    <a:pt x="173314" y="108755"/>
                  </a:lnTo>
                  <a:lnTo>
                    <a:pt x="209977" y="81338"/>
                  </a:lnTo>
                  <a:lnTo>
                    <a:pt x="249244" y="57482"/>
                  </a:lnTo>
                  <a:lnTo>
                    <a:pt x="290875" y="37427"/>
                  </a:lnTo>
                  <a:lnTo>
                    <a:pt x="334631" y="21411"/>
                  </a:lnTo>
                  <a:lnTo>
                    <a:pt x="380271" y="9676"/>
                  </a:lnTo>
                  <a:lnTo>
                    <a:pt x="427557" y="2458"/>
                  </a:lnTo>
                  <a:lnTo>
                    <a:pt x="476250" y="0"/>
                  </a:lnTo>
                  <a:lnTo>
                    <a:pt x="524942" y="2458"/>
                  </a:lnTo>
                  <a:lnTo>
                    <a:pt x="572228" y="9676"/>
                  </a:lnTo>
                  <a:lnTo>
                    <a:pt x="617868" y="21411"/>
                  </a:lnTo>
                  <a:lnTo>
                    <a:pt x="661624" y="37427"/>
                  </a:lnTo>
                  <a:lnTo>
                    <a:pt x="703255" y="57482"/>
                  </a:lnTo>
                  <a:lnTo>
                    <a:pt x="742522" y="81338"/>
                  </a:lnTo>
                  <a:lnTo>
                    <a:pt x="779185" y="108755"/>
                  </a:lnTo>
                  <a:lnTo>
                    <a:pt x="813006" y="139493"/>
                  </a:lnTo>
                  <a:lnTo>
                    <a:pt x="843744" y="173314"/>
                  </a:lnTo>
                  <a:lnTo>
                    <a:pt x="871161" y="209977"/>
                  </a:lnTo>
                  <a:lnTo>
                    <a:pt x="895017" y="249244"/>
                  </a:lnTo>
                  <a:lnTo>
                    <a:pt x="915072" y="290875"/>
                  </a:lnTo>
                  <a:lnTo>
                    <a:pt x="931088" y="334631"/>
                  </a:lnTo>
                  <a:lnTo>
                    <a:pt x="942823" y="380271"/>
                  </a:lnTo>
                  <a:lnTo>
                    <a:pt x="950041" y="427557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57" y="950041"/>
                  </a:lnTo>
                  <a:lnTo>
                    <a:pt x="380271" y="942823"/>
                  </a:lnTo>
                  <a:lnTo>
                    <a:pt x="334631" y="931088"/>
                  </a:lnTo>
                  <a:lnTo>
                    <a:pt x="290875" y="915072"/>
                  </a:lnTo>
                  <a:lnTo>
                    <a:pt x="249244" y="895017"/>
                  </a:lnTo>
                  <a:lnTo>
                    <a:pt x="209977" y="871161"/>
                  </a:lnTo>
                  <a:lnTo>
                    <a:pt x="173314" y="843744"/>
                  </a:lnTo>
                  <a:lnTo>
                    <a:pt x="139493" y="813006"/>
                  </a:lnTo>
                  <a:lnTo>
                    <a:pt x="108755" y="779185"/>
                  </a:lnTo>
                  <a:lnTo>
                    <a:pt x="81338" y="742522"/>
                  </a:lnTo>
                  <a:lnTo>
                    <a:pt x="57482" y="703255"/>
                  </a:lnTo>
                  <a:lnTo>
                    <a:pt x="37427" y="661624"/>
                  </a:lnTo>
                  <a:lnTo>
                    <a:pt x="21411" y="617868"/>
                  </a:lnTo>
                  <a:lnTo>
                    <a:pt x="9676" y="572228"/>
                  </a:lnTo>
                  <a:lnTo>
                    <a:pt x="2458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2525" y="1714436"/>
              <a:ext cx="1281049" cy="3286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8250" y="1238250"/>
              <a:ext cx="847725" cy="723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63038" y="3476625"/>
              <a:ext cx="76200" cy="2438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610356" y="3438524"/>
              <a:ext cx="6534150" cy="1187450"/>
            </a:xfrm>
            <a:custGeom>
              <a:avLst/>
              <a:gdLst/>
              <a:ahLst/>
              <a:cxnLst/>
              <a:rect l="l" t="t" r="r" b="b"/>
              <a:pathLst>
                <a:path w="6534150" h="1187450">
                  <a:moveTo>
                    <a:pt x="76200" y="322707"/>
                  </a:moveTo>
                  <a:lnTo>
                    <a:pt x="47548" y="322567"/>
                  </a:lnTo>
                  <a:lnTo>
                    <a:pt x="49022" y="28575"/>
                  </a:lnTo>
                  <a:lnTo>
                    <a:pt x="29972" y="28575"/>
                  </a:lnTo>
                  <a:lnTo>
                    <a:pt x="28498" y="322478"/>
                  </a:lnTo>
                  <a:lnTo>
                    <a:pt x="0" y="322326"/>
                  </a:lnTo>
                  <a:lnTo>
                    <a:pt x="37719" y="398653"/>
                  </a:lnTo>
                  <a:lnTo>
                    <a:pt x="69824" y="335280"/>
                  </a:lnTo>
                  <a:lnTo>
                    <a:pt x="76200" y="322707"/>
                  </a:lnTo>
                  <a:close/>
                </a:path>
                <a:path w="6534150" h="1187450">
                  <a:moveTo>
                    <a:pt x="1671955" y="524002"/>
                  </a:moveTo>
                  <a:lnTo>
                    <a:pt x="1643367" y="524294"/>
                  </a:lnTo>
                  <a:lnTo>
                    <a:pt x="1637919" y="9398"/>
                  </a:lnTo>
                  <a:lnTo>
                    <a:pt x="1618869" y="9652"/>
                  </a:lnTo>
                  <a:lnTo>
                    <a:pt x="1624317" y="524484"/>
                  </a:lnTo>
                  <a:lnTo>
                    <a:pt x="1595755" y="524764"/>
                  </a:lnTo>
                  <a:lnTo>
                    <a:pt x="1634744" y="600583"/>
                  </a:lnTo>
                  <a:lnTo>
                    <a:pt x="1665528" y="537210"/>
                  </a:lnTo>
                  <a:lnTo>
                    <a:pt x="1671955" y="524002"/>
                  </a:lnTo>
                  <a:close/>
                </a:path>
                <a:path w="6534150" h="1187450">
                  <a:moveTo>
                    <a:pt x="3238119" y="675386"/>
                  </a:moveTo>
                  <a:lnTo>
                    <a:pt x="3209544" y="675386"/>
                  </a:lnTo>
                  <a:lnTo>
                    <a:pt x="3209544" y="47625"/>
                  </a:lnTo>
                  <a:lnTo>
                    <a:pt x="3190494" y="47625"/>
                  </a:lnTo>
                  <a:lnTo>
                    <a:pt x="3190494" y="675386"/>
                  </a:lnTo>
                  <a:lnTo>
                    <a:pt x="3161919" y="675386"/>
                  </a:lnTo>
                  <a:lnTo>
                    <a:pt x="3200019" y="751586"/>
                  </a:lnTo>
                  <a:lnTo>
                    <a:pt x="3231769" y="688086"/>
                  </a:lnTo>
                  <a:lnTo>
                    <a:pt x="3238119" y="675386"/>
                  </a:lnTo>
                  <a:close/>
                </a:path>
                <a:path w="6534150" h="1187450">
                  <a:moveTo>
                    <a:pt x="4724019" y="965454"/>
                  </a:moveTo>
                  <a:lnTo>
                    <a:pt x="4695444" y="965454"/>
                  </a:lnTo>
                  <a:lnTo>
                    <a:pt x="4695444" y="66675"/>
                  </a:lnTo>
                  <a:lnTo>
                    <a:pt x="4676394" y="66675"/>
                  </a:lnTo>
                  <a:lnTo>
                    <a:pt x="4676394" y="965454"/>
                  </a:lnTo>
                  <a:lnTo>
                    <a:pt x="4647819" y="965454"/>
                  </a:lnTo>
                  <a:lnTo>
                    <a:pt x="4685919" y="1041654"/>
                  </a:lnTo>
                  <a:lnTo>
                    <a:pt x="4717669" y="978154"/>
                  </a:lnTo>
                  <a:lnTo>
                    <a:pt x="4724019" y="965454"/>
                  </a:lnTo>
                  <a:close/>
                </a:path>
                <a:path w="6534150" h="1187450">
                  <a:moveTo>
                    <a:pt x="6533769" y="1110742"/>
                  </a:moveTo>
                  <a:lnTo>
                    <a:pt x="6505194" y="1110742"/>
                  </a:lnTo>
                  <a:lnTo>
                    <a:pt x="6505194" y="0"/>
                  </a:lnTo>
                  <a:lnTo>
                    <a:pt x="6486144" y="0"/>
                  </a:lnTo>
                  <a:lnTo>
                    <a:pt x="6486144" y="1110742"/>
                  </a:lnTo>
                  <a:lnTo>
                    <a:pt x="6457569" y="1110742"/>
                  </a:lnTo>
                  <a:lnTo>
                    <a:pt x="6495669" y="1186942"/>
                  </a:lnTo>
                  <a:lnTo>
                    <a:pt x="6527419" y="1123442"/>
                  </a:lnTo>
                  <a:lnTo>
                    <a:pt x="6533769" y="111074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722754" y="4705032"/>
            <a:ext cx="6343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RADIO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0804" y="4817427"/>
            <a:ext cx="11391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TELEPHONE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73040" y="5054917"/>
            <a:ext cx="1113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19850" y="5172773"/>
            <a:ext cx="964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77531" y="5454015"/>
            <a:ext cx="1412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PHONE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521825" y="5593397"/>
            <a:ext cx="1252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Calibri"/>
                <a:cs typeface="Calibri"/>
              </a:rPr>
              <a:t>BLOCKCHAIN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2875" y="57150"/>
            <a:ext cx="10459085" cy="5581650"/>
            <a:chOff x="142875" y="57150"/>
            <a:chExt cx="10459085" cy="5581650"/>
          </a:xfrm>
        </p:grpSpPr>
        <p:sp>
          <p:nvSpPr>
            <p:cNvPr id="53" name="object 53"/>
            <p:cNvSpPr/>
            <p:nvPr/>
          </p:nvSpPr>
          <p:spPr>
            <a:xfrm>
              <a:off x="7834376" y="4510151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471424" y="0"/>
                  </a:moveTo>
                  <a:lnTo>
                    <a:pt x="423225" y="2457"/>
                  </a:lnTo>
                  <a:lnTo>
                    <a:pt x="376418" y="9670"/>
                  </a:lnTo>
                  <a:lnTo>
                    <a:pt x="331240" y="21401"/>
                  </a:lnTo>
                  <a:lnTo>
                    <a:pt x="287928" y="37409"/>
                  </a:lnTo>
                  <a:lnTo>
                    <a:pt x="246719" y="57456"/>
                  </a:lnTo>
                  <a:lnTo>
                    <a:pt x="207850" y="81304"/>
                  </a:lnTo>
                  <a:lnTo>
                    <a:pt x="171558" y="108714"/>
                  </a:lnTo>
                  <a:lnTo>
                    <a:pt x="138080" y="139446"/>
                  </a:lnTo>
                  <a:lnTo>
                    <a:pt x="107653" y="173261"/>
                  </a:lnTo>
                  <a:lnTo>
                    <a:pt x="80514" y="209922"/>
                  </a:lnTo>
                  <a:lnTo>
                    <a:pt x="56900" y="249188"/>
                  </a:lnTo>
                  <a:lnTo>
                    <a:pt x="37048" y="290822"/>
                  </a:lnTo>
                  <a:lnTo>
                    <a:pt x="21195" y="334583"/>
                  </a:lnTo>
                  <a:lnTo>
                    <a:pt x="9578" y="380235"/>
                  </a:lnTo>
                  <a:lnTo>
                    <a:pt x="2434" y="427536"/>
                  </a:lnTo>
                  <a:lnTo>
                    <a:pt x="0" y="476250"/>
                  </a:lnTo>
                  <a:lnTo>
                    <a:pt x="2434" y="524942"/>
                  </a:lnTo>
                  <a:lnTo>
                    <a:pt x="9578" y="572228"/>
                  </a:lnTo>
                  <a:lnTo>
                    <a:pt x="21195" y="617868"/>
                  </a:lnTo>
                  <a:lnTo>
                    <a:pt x="37048" y="661624"/>
                  </a:lnTo>
                  <a:lnTo>
                    <a:pt x="56900" y="703255"/>
                  </a:lnTo>
                  <a:lnTo>
                    <a:pt x="80514" y="742522"/>
                  </a:lnTo>
                  <a:lnTo>
                    <a:pt x="107653" y="779185"/>
                  </a:lnTo>
                  <a:lnTo>
                    <a:pt x="138080" y="813006"/>
                  </a:lnTo>
                  <a:lnTo>
                    <a:pt x="171558" y="843744"/>
                  </a:lnTo>
                  <a:lnTo>
                    <a:pt x="207850" y="871161"/>
                  </a:lnTo>
                  <a:lnTo>
                    <a:pt x="246719" y="895017"/>
                  </a:lnTo>
                  <a:lnTo>
                    <a:pt x="287928" y="915072"/>
                  </a:lnTo>
                  <a:lnTo>
                    <a:pt x="331240" y="931088"/>
                  </a:lnTo>
                  <a:lnTo>
                    <a:pt x="376418" y="942823"/>
                  </a:lnTo>
                  <a:lnTo>
                    <a:pt x="423225" y="950041"/>
                  </a:lnTo>
                  <a:lnTo>
                    <a:pt x="471424" y="952500"/>
                  </a:lnTo>
                  <a:lnTo>
                    <a:pt x="519624" y="950041"/>
                  </a:lnTo>
                  <a:lnTo>
                    <a:pt x="566434" y="942823"/>
                  </a:lnTo>
                  <a:lnTo>
                    <a:pt x="611618" y="931088"/>
                  </a:lnTo>
                  <a:lnTo>
                    <a:pt x="654939" y="915072"/>
                  </a:lnTo>
                  <a:lnTo>
                    <a:pt x="696157" y="895017"/>
                  </a:lnTo>
                  <a:lnTo>
                    <a:pt x="735037" y="871161"/>
                  </a:lnTo>
                  <a:lnTo>
                    <a:pt x="771340" y="843744"/>
                  </a:lnTo>
                  <a:lnTo>
                    <a:pt x="804830" y="813006"/>
                  </a:lnTo>
                  <a:lnTo>
                    <a:pt x="835269" y="779185"/>
                  </a:lnTo>
                  <a:lnTo>
                    <a:pt x="862420" y="742522"/>
                  </a:lnTo>
                  <a:lnTo>
                    <a:pt x="886045" y="703255"/>
                  </a:lnTo>
                  <a:lnTo>
                    <a:pt x="905906" y="661624"/>
                  </a:lnTo>
                  <a:lnTo>
                    <a:pt x="921768" y="617868"/>
                  </a:lnTo>
                  <a:lnTo>
                    <a:pt x="933391" y="572228"/>
                  </a:lnTo>
                  <a:lnTo>
                    <a:pt x="940539" y="524942"/>
                  </a:lnTo>
                  <a:lnTo>
                    <a:pt x="942975" y="476250"/>
                  </a:lnTo>
                  <a:lnTo>
                    <a:pt x="940539" y="427536"/>
                  </a:lnTo>
                  <a:lnTo>
                    <a:pt x="933391" y="380235"/>
                  </a:lnTo>
                  <a:lnTo>
                    <a:pt x="921768" y="334583"/>
                  </a:lnTo>
                  <a:lnTo>
                    <a:pt x="905906" y="290822"/>
                  </a:lnTo>
                  <a:lnTo>
                    <a:pt x="886045" y="249188"/>
                  </a:lnTo>
                  <a:lnTo>
                    <a:pt x="862420" y="209922"/>
                  </a:lnTo>
                  <a:lnTo>
                    <a:pt x="835269" y="173261"/>
                  </a:lnTo>
                  <a:lnTo>
                    <a:pt x="804830" y="139445"/>
                  </a:lnTo>
                  <a:lnTo>
                    <a:pt x="771340" y="108714"/>
                  </a:lnTo>
                  <a:lnTo>
                    <a:pt x="735037" y="81304"/>
                  </a:lnTo>
                  <a:lnTo>
                    <a:pt x="696157" y="57456"/>
                  </a:lnTo>
                  <a:lnTo>
                    <a:pt x="654938" y="37409"/>
                  </a:lnTo>
                  <a:lnTo>
                    <a:pt x="611618" y="21401"/>
                  </a:lnTo>
                  <a:lnTo>
                    <a:pt x="566434" y="9670"/>
                  </a:lnTo>
                  <a:lnTo>
                    <a:pt x="519624" y="2457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34376" y="4510151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0" y="476250"/>
                  </a:moveTo>
                  <a:lnTo>
                    <a:pt x="2434" y="427536"/>
                  </a:lnTo>
                  <a:lnTo>
                    <a:pt x="9578" y="380235"/>
                  </a:lnTo>
                  <a:lnTo>
                    <a:pt x="21195" y="334583"/>
                  </a:lnTo>
                  <a:lnTo>
                    <a:pt x="37048" y="290822"/>
                  </a:lnTo>
                  <a:lnTo>
                    <a:pt x="56900" y="249188"/>
                  </a:lnTo>
                  <a:lnTo>
                    <a:pt x="80514" y="209922"/>
                  </a:lnTo>
                  <a:lnTo>
                    <a:pt x="107653" y="173261"/>
                  </a:lnTo>
                  <a:lnTo>
                    <a:pt x="138080" y="139446"/>
                  </a:lnTo>
                  <a:lnTo>
                    <a:pt x="171558" y="108714"/>
                  </a:lnTo>
                  <a:lnTo>
                    <a:pt x="207850" y="81304"/>
                  </a:lnTo>
                  <a:lnTo>
                    <a:pt x="246719" y="57456"/>
                  </a:lnTo>
                  <a:lnTo>
                    <a:pt x="287928" y="37409"/>
                  </a:lnTo>
                  <a:lnTo>
                    <a:pt x="331240" y="21401"/>
                  </a:lnTo>
                  <a:lnTo>
                    <a:pt x="376418" y="9670"/>
                  </a:lnTo>
                  <a:lnTo>
                    <a:pt x="423225" y="2457"/>
                  </a:lnTo>
                  <a:lnTo>
                    <a:pt x="471424" y="0"/>
                  </a:lnTo>
                  <a:lnTo>
                    <a:pt x="519624" y="2457"/>
                  </a:lnTo>
                  <a:lnTo>
                    <a:pt x="566434" y="9670"/>
                  </a:lnTo>
                  <a:lnTo>
                    <a:pt x="611618" y="21401"/>
                  </a:lnTo>
                  <a:lnTo>
                    <a:pt x="654938" y="37409"/>
                  </a:lnTo>
                  <a:lnTo>
                    <a:pt x="696157" y="57456"/>
                  </a:lnTo>
                  <a:lnTo>
                    <a:pt x="735037" y="81304"/>
                  </a:lnTo>
                  <a:lnTo>
                    <a:pt x="771340" y="108714"/>
                  </a:lnTo>
                  <a:lnTo>
                    <a:pt x="804830" y="139445"/>
                  </a:lnTo>
                  <a:lnTo>
                    <a:pt x="835269" y="173261"/>
                  </a:lnTo>
                  <a:lnTo>
                    <a:pt x="862420" y="209922"/>
                  </a:lnTo>
                  <a:lnTo>
                    <a:pt x="886045" y="249188"/>
                  </a:lnTo>
                  <a:lnTo>
                    <a:pt x="905906" y="290822"/>
                  </a:lnTo>
                  <a:lnTo>
                    <a:pt x="921768" y="334583"/>
                  </a:lnTo>
                  <a:lnTo>
                    <a:pt x="933391" y="380235"/>
                  </a:lnTo>
                  <a:lnTo>
                    <a:pt x="940539" y="427536"/>
                  </a:lnTo>
                  <a:lnTo>
                    <a:pt x="942975" y="476250"/>
                  </a:lnTo>
                  <a:lnTo>
                    <a:pt x="940539" y="524942"/>
                  </a:lnTo>
                  <a:lnTo>
                    <a:pt x="933391" y="572228"/>
                  </a:lnTo>
                  <a:lnTo>
                    <a:pt x="921768" y="617868"/>
                  </a:lnTo>
                  <a:lnTo>
                    <a:pt x="905906" y="661624"/>
                  </a:lnTo>
                  <a:lnTo>
                    <a:pt x="886045" y="703255"/>
                  </a:lnTo>
                  <a:lnTo>
                    <a:pt x="862420" y="742522"/>
                  </a:lnTo>
                  <a:lnTo>
                    <a:pt x="835269" y="779185"/>
                  </a:lnTo>
                  <a:lnTo>
                    <a:pt x="804830" y="813006"/>
                  </a:lnTo>
                  <a:lnTo>
                    <a:pt x="771340" y="843744"/>
                  </a:lnTo>
                  <a:lnTo>
                    <a:pt x="735037" y="871161"/>
                  </a:lnTo>
                  <a:lnTo>
                    <a:pt x="696157" y="895017"/>
                  </a:lnTo>
                  <a:lnTo>
                    <a:pt x="654939" y="915072"/>
                  </a:lnTo>
                  <a:lnTo>
                    <a:pt x="611618" y="931088"/>
                  </a:lnTo>
                  <a:lnTo>
                    <a:pt x="566434" y="942823"/>
                  </a:lnTo>
                  <a:lnTo>
                    <a:pt x="519624" y="950041"/>
                  </a:lnTo>
                  <a:lnTo>
                    <a:pt x="471424" y="952500"/>
                  </a:lnTo>
                  <a:lnTo>
                    <a:pt x="423225" y="950041"/>
                  </a:lnTo>
                  <a:lnTo>
                    <a:pt x="376418" y="942823"/>
                  </a:lnTo>
                  <a:lnTo>
                    <a:pt x="331240" y="931088"/>
                  </a:lnTo>
                  <a:lnTo>
                    <a:pt x="287928" y="915072"/>
                  </a:lnTo>
                  <a:lnTo>
                    <a:pt x="246719" y="895017"/>
                  </a:lnTo>
                  <a:lnTo>
                    <a:pt x="207850" y="871161"/>
                  </a:lnTo>
                  <a:lnTo>
                    <a:pt x="171558" y="843744"/>
                  </a:lnTo>
                  <a:lnTo>
                    <a:pt x="138080" y="813006"/>
                  </a:lnTo>
                  <a:lnTo>
                    <a:pt x="107653" y="779185"/>
                  </a:lnTo>
                  <a:lnTo>
                    <a:pt x="80514" y="742522"/>
                  </a:lnTo>
                  <a:lnTo>
                    <a:pt x="56900" y="703255"/>
                  </a:lnTo>
                  <a:lnTo>
                    <a:pt x="37048" y="661624"/>
                  </a:lnTo>
                  <a:lnTo>
                    <a:pt x="21195" y="617868"/>
                  </a:lnTo>
                  <a:lnTo>
                    <a:pt x="9578" y="572228"/>
                  </a:lnTo>
                  <a:lnTo>
                    <a:pt x="2434" y="524942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44126" y="4672076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471424" y="0"/>
                  </a:moveTo>
                  <a:lnTo>
                    <a:pt x="423225" y="2457"/>
                  </a:lnTo>
                  <a:lnTo>
                    <a:pt x="376418" y="9670"/>
                  </a:lnTo>
                  <a:lnTo>
                    <a:pt x="331240" y="21401"/>
                  </a:lnTo>
                  <a:lnTo>
                    <a:pt x="287928" y="37409"/>
                  </a:lnTo>
                  <a:lnTo>
                    <a:pt x="246719" y="57456"/>
                  </a:lnTo>
                  <a:lnTo>
                    <a:pt x="207850" y="81304"/>
                  </a:lnTo>
                  <a:lnTo>
                    <a:pt x="171558" y="108714"/>
                  </a:lnTo>
                  <a:lnTo>
                    <a:pt x="138080" y="139446"/>
                  </a:lnTo>
                  <a:lnTo>
                    <a:pt x="107653" y="173261"/>
                  </a:lnTo>
                  <a:lnTo>
                    <a:pt x="80514" y="209922"/>
                  </a:lnTo>
                  <a:lnTo>
                    <a:pt x="56900" y="249188"/>
                  </a:lnTo>
                  <a:lnTo>
                    <a:pt x="37048" y="290822"/>
                  </a:lnTo>
                  <a:lnTo>
                    <a:pt x="21195" y="334583"/>
                  </a:lnTo>
                  <a:lnTo>
                    <a:pt x="9578" y="380235"/>
                  </a:lnTo>
                  <a:lnTo>
                    <a:pt x="2434" y="427536"/>
                  </a:lnTo>
                  <a:lnTo>
                    <a:pt x="0" y="476250"/>
                  </a:lnTo>
                  <a:lnTo>
                    <a:pt x="2434" y="524941"/>
                  </a:lnTo>
                  <a:lnTo>
                    <a:pt x="9578" y="572225"/>
                  </a:lnTo>
                  <a:lnTo>
                    <a:pt x="21195" y="617863"/>
                  </a:lnTo>
                  <a:lnTo>
                    <a:pt x="37048" y="661614"/>
                  </a:lnTo>
                  <a:lnTo>
                    <a:pt x="56900" y="703240"/>
                  </a:lnTo>
                  <a:lnTo>
                    <a:pt x="80514" y="742502"/>
                  </a:lnTo>
                  <a:lnTo>
                    <a:pt x="107653" y="779159"/>
                  </a:lnTo>
                  <a:lnTo>
                    <a:pt x="138080" y="812974"/>
                  </a:lnTo>
                  <a:lnTo>
                    <a:pt x="171558" y="843707"/>
                  </a:lnTo>
                  <a:lnTo>
                    <a:pt x="207850" y="871118"/>
                  </a:lnTo>
                  <a:lnTo>
                    <a:pt x="246719" y="894968"/>
                  </a:lnTo>
                  <a:lnTo>
                    <a:pt x="287928" y="915019"/>
                  </a:lnTo>
                  <a:lnTo>
                    <a:pt x="331240" y="931030"/>
                  </a:lnTo>
                  <a:lnTo>
                    <a:pt x="376418" y="942763"/>
                  </a:lnTo>
                  <a:lnTo>
                    <a:pt x="423225" y="949978"/>
                  </a:lnTo>
                  <a:lnTo>
                    <a:pt x="471424" y="952436"/>
                  </a:lnTo>
                  <a:lnTo>
                    <a:pt x="519624" y="949978"/>
                  </a:lnTo>
                  <a:lnTo>
                    <a:pt x="566434" y="942763"/>
                  </a:lnTo>
                  <a:lnTo>
                    <a:pt x="611618" y="931030"/>
                  </a:lnTo>
                  <a:lnTo>
                    <a:pt x="654939" y="915019"/>
                  </a:lnTo>
                  <a:lnTo>
                    <a:pt x="696157" y="894968"/>
                  </a:lnTo>
                  <a:lnTo>
                    <a:pt x="735037" y="871118"/>
                  </a:lnTo>
                  <a:lnTo>
                    <a:pt x="771340" y="843707"/>
                  </a:lnTo>
                  <a:lnTo>
                    <a:pt x="804830" y="812974"/>
                  </a:lnTo>
                  <a:lnTo>
                    <a:pt x="835269" y="779159"/>
                  </a:lnTo>
                  <a:lnTo>
                    <a:pt x="862420" y="742502"/>
                  </a:lnTo>
                  <a:lnTo>
                    <a:pt x="886045" y="703240"/>
                  </a:lnTo>
                  <a:lnTo>
                    <a:pt x="905906" y="661614"/>
                  </a:lnTo>
                  <a:lnTo>
                    <a:pt x="921768" y="617863"/>
                  </a:lnTo>
                  <a:lnTo>
                    <a:pt x="933391" y="572225"/>
                  </a:lnTo>
                  <a:lnTo>
                    <a:pt x="940539" y="524941"/>
                  </a:lnTo>
                  <a:lnTo>
                    <a:pt x="942975" y="476250"/>
                  </a:lnTo>
                  <a:lnTo>
                    <a:pt x="940539" y="427536"/>
                  </a:lnTo>
                  <a:lnTo>
                    <a:pt x="933391" y="380235"/>
                  </a:lnTo>
                  <a:lnTo>
                    <a:pt x="921768" y="334583"/>
                  </a:lnTo>
                  <a:lnTo>
                    <a:pt x="905906" y="290822"/>
                  </a:lnTo>
                  <a:lnTo>
                    <a:pt x="886045" y="249188"/>
                  </a:lnTo>
                  <a:lnTo>
                    <a:pt x="862420" y="209922"/>
                  </a:lnTo>
                  <a:lnTo>
                    <a:pt x="835269" y="173261"/>
                  </a:lnTo>
                  <a:lnTo>
                    <a:pt x="804830" y="139445"/>
                  </a:lnTo>
                  <a:lnTo>
                    <a:pt x="771340" y="108714"/>
                  </a:lnTo>
                  <a:lnTo>
                    <a:pt x="735037" y="81304"/>
                  </a:lnTo>
                  <a:lnTo>
                    <a:pt x="696157" y="57456"/>
                  </a:lnTo>
                  <a:lnTo>
                    <a:pt x="654938" y="37409"/>
                  </a:lnTo>
                  <a:lnTo>
                    <a:pt x="611618" y="21401"/>
                  </a:lnTo>
                  <a:lnTo>
                    <a:pt x="566434" y="9670"/>
                  </a:lnTo>
                  <a:lnTo>
                    <a:pt x="519624" y="2457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44126" y="4672076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0" y="476250"/>
                  </a:moveTo>
                  <a:lnTo>
                    <a:pt x="2434" y="427536"/>
                  </a:lnTo>
                  <a:lnTo>
                    <a:pt x="9578" y="380235"/>
                  </a:lnTo>
                  <a:lnTo>
                    <a:pt x="21195" y="334583"/>
                  </a:lnTo>
                  <a:lnTo>
                    <a:pt x="37048" y="290822"/>
                  </a:lnTo>
                  <a:lnTo>
                    <a:pt x="56900" y="249188"/>
                  </a:lnTo>
                  <a:lnTo>
                    <a:pt x="80514" y="209922"/>
                  </a:lnTo>
                  <a:lnTo>
                    <a:pt x="107653" y="173261"/>
                  </a:lnTo>
                  <a:lnTo>
                    <a:pt x="138080" y="139446"/>
                  </a:lnTo>
                  <a:lnTo>
                    <a:pt x="171558" y="108714"/>
                  </a:lnTo>
                  <a:lnTo>
                    <a:pt x="207850" y="81304"/>
                  </a:lnTo>
                  <a:lnTo>
                    <a:pt x="246719" y="57456"/>
                  </a:lnTo>
                  <a:lnTo>
                    <a:pt x="287928" y="37409"/>
                  </a:lnTo>
                  <a:lnTo>
                    <a:pt x="331240" y="21401"/>
                  </a:lnTo>
                  <a:lnTo>
                    <a:pt x="376418" y="9670"/>
                  </a:lnTo>
                  <a:lnTo>
                    <a:pt x="423225" y="2457"/>
                  </a:lnTo>
                  <a:lnTo>
                    <a:pt x="471424" y="0"/>
                  </a:lnTo>
                  <a:lnTo>
                    <a:pt x="519624" y="2457"/>
                  </a:lnTo>
                  <a:lnTo>
                    <a:pt x="566434" y="9670"/>
                  </a:lnTo>
                  <a:lnTo>
                    <a:pt x="611618" y="21401"/>
                  </a:lnTo>
                  <a:lnTo>
                    <a:pt x="654938" y="37409"/>
                  </a:lnTo>
                  <a:lnTo>
                    <a:pt x="696157" y="57456"/>
                  </a:lnTo>
                  <a:lnTo>
                    <a:pt x="735037" y="81304"/>
                  </a:lnTo>
                  <a:lnTo>
                    <a:pt x="771340" y="108714"/>
                  </a:lnTo>
                  <a:lnTo>
                    <a:pt x="804830" y="139445"/>
                  </a:lnTo>
                  <a:lnTo>
                    <a:pt x="835269" y="173261"/>
                  </a:lnTo>
                  <a:lnTo>
                    <a:pt x="862420" y="209922"/>
                  </a:lnTo>
                  <a:lnTo>
                    <a:pt x="886045" y="249188"/>
                  </a:lnTo>
                  <a:lnTo>
                    <a:pt x="905906" y="290822"/>
                  </a:lnTo>
                  <a:lnTo>
                    <a:pt x="921768" y="334583"/>
                  </a:lnTo>
                  <a:lnTo>
                    <a:pt x="933391" y="380235"/>
                  </a:lnTo>
                  <a:lnTo>
                    <a:pt x="940539" y="427536"/>
                  </a:lnTo>
                  <a:lnTo>
                    <a:pt x="942975" y="476250"/>
                  </a:lnTo>
                  <a:lnTo>
                    <a:pt x="940539" y="524941"/>
                  </a:lnTo>
                  <a:lnTo>
                    <a:pt x="933391" y="572225"/>
                  </a:lnTo>
                  <a:lnTo>
                    <a:pt x="921768" y="617863"/>
                  </a:lnTo>
                  <a:lnTo>
                    <a:pt x="905906" y="661614"/>
                  </a:lnTo>
                  <a:lnTo>
                    <a:pt x="886045" y="703240"/>
                  </a:lnTo>
                  <a:lnTo>
                    <a:pt x="862420" y="742502"/>
                  </a:lnTo>
                  <a:lnTo>
                    <a:pt x="835269" y="779159"/>
                  </a:lnTo>
                  <a:lnTo>
                    <a:pt x="804830" y="812974"/>
                  </a:lnTo>
                  <a:lnTo>
                    <a:pt x="771340" y="843707"/>
                  </a:lnTo>
                  <a:lnTo>
                    <a:pt x="735037" y="871118"/>
                  </a:lnTo>
                  <a:lnTo>
                    <a:pt x="696157" y="894968"/>
                  </a:lnTo>
                  <a:lnTo>
                    <a:pt x="654939" y="915019"/>
                  </a:lnTo>
                  <a:lnTo>
                    <a:pt x="611618" y="931030"/>
                  </a:lnTo>
                  <a:lnTo>
                    <a:pt x="566434" y="942763"/>
                  </a:lnTo>
                  <a:lnTo>
                    <a:pt x="519624" y="949978"/>
                  </a:lnTo>
                  <a:lnTo>
                    <a:pt x="471424" y="952436"/>
                  </a:lnTo>
                  <a:lnTo>
                    <a:pt x="423225" y="949978"/>
                  </a:lnTo>
                  <a:lnTo>
                    <a:pt x="376418" y="942763"/>
                  </a:lnTo>
                  <a:lnTo>
                    <a:pt x="331240" y="931030"/>
                  </a:lnTo>
                  <a:lnTo>
                    <a:pt x="287928" y="915019"/>
                  </a:lnTo>
                  <a:lnTo>
                    <a:pt x="246719" y="894968"/>
                  </a:lnTo>
                  <a:lnTo>
                    <a:pt x="207850" y="871118"/>
                  </a:lnTo>
                  <a:lnTo>
                    <a:pt x="171558" y="843707"/>
                  </a:lnTo>
                  <a:lnTo>
                    <a:pt x="138080" y="812974"/>
                  </a:lnTo>
                  <a:lnTo>
                    <a:pt x="107653" y="779159"/>
                  </a:lnTo>
                  <a:lnTo>
                    <a:pt x="80514" y="742502"/>
                  </a:lnTo>
                  <a:lnTo>
                    <a:pt x="56900" y="703240"/>
                  </a:lnTo>
                  <a:lnTo>
                    <a:pt x="37048" y="661614"/>
                  </a:lnTo>
                  <a:lnTo>
                    <a:pt x="21195" y="617863"/>
                  </a:lnTo>
                  <a:lnTo>
                    <a:pt x="9578" y="572225"/>
                  </a:lnTo>
                  <a:lnTo>
                    <a:pt x="2434" y="524941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67526" y="425297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36" y="2457"/>
                  </a:lnTo>
                  <a:lnTo>
                    <a:pt x="380235" y="9670"/>
                  </a:lnTo>
                  <a:lnTo>
                    <a:pt x="334583" y="21401"/>
                  </a:lnTo>
                  <a:lnTo>
                    <a:pt x="290822" y="37409"/>
                  </a:lnTo>
                  <a:lnTo>
                    <a:pt x="249188" y="57456"/>
                  </a:lnTo>
                  <a:lnTo>
                    <a:pt x="209922" y="81304"/>
                  </a:lnTo>
                  <a:lnTo>
                    <a:pt x="173261" y="108714"/>
                  </a:lnTo>
                  <a:lnTo>
                    <a:pt x="139446" y="139446"/>
                  </a:lnTo>
                  <a:lnTo>
                    <a:pt x="108714" y="173261"/>
                  </a:lnTo>
                  <a:lnTo>
                    <a:pt x="81304" y="209922"/>
                  </a:lnTo>
                  <a:lnTo>
                    <a:pt x="57456" y="249188"/>
                  </a:lnTo>
                  <a:lnTo>
                    <a:pt x="37409" y="290822"/>
                  </a:lnTo>
                  <a:lnTo>
                    <a:pt x="21401" y="334583"/>
                  </a:lnTo>
                  <a:lnTo>
                    <a:pt x="9670" y="380235"/>
                  </a:lnTo>
                  <a:lnTo>
                    <a:pt x="2457" y="427536"/>
                  </a:lnTo>
                  <a:lnTo>
                    <a:pt x="0" y="476250"/>
                  </a:lnTo>
                  <a:lnTo>
                    <a:pt x="2457" y="524942"/>
                  </a:lnTo>
                  <a:lnTo>
                    <a:pt x="9670" y="572228"/>
                  </a:lnTo>
                  <a:lnTo>
                    <a:pt x="21401" y="617868"/>
                  </a:lnTo>
                  <a:lnTo>
                    <a:pt x="37409" y="661624"/>
                  </a:lnTo>
                  <a:lnTo>
                    <a:pt x="57456" y="703255"/>
                  </a:lnTo>
                  <a:lnTo>
                    <a:pt x="81304" y="742522"/>
                  </a:lnTo>
                  <a:lnTo>
                    <a:pt x="108714" y="779185"/>
                  </a:lnTo>
                  <a:lnTo>
                    <a:pt x="139445" y="813006"/>
                  </a:lnTo>
                  <a:lnTo>
                    <a:pt x="173261" y="843744"/>
                  </a:lnTo>
                  <a:lnTo>
                    <a:pt x="209922" y="871161"/>
                  </a:lnTo>
                  <a:lnTo>
                    <a:pt x="249188" y="895017"/>
                  </a:lnTo>
                  <a:lnTo>
                    <a:pt x="290822" y="915072"/>
                  </a:lnTo>
                  <a:lnTo>
                    <a:pt x="334583" y="931088"/>
                  </a:lnTo>
                  <a:lnTo>
                    <a:pt x="380235" y="942823"/>
                  </a:lnTo>
                  <a:lnTo>
                    <a:pt x="427536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36"/>
                  </a:lnTo>
                  <a:lnTo>
                    <a:pt x="942823" y="380235"/>
                  </a:lnTo>
                  <a:lnTo>
                    <a:pt x="931088" y="334583"/>
                  </a:lnTo>
                  <a:lnTo>
                    <a:pt x="915072" y="290822"/>
                  </a:lnTo>
                  <a:lnTo>
                    <a:pt x="895017" y="249188"/>
                  </a:lnTo>
                  <a:lnTo>
                    <a:pt x="871161" y="209922"/>
                  </a:lnTo>
                  <a:lnTo>
                    <a:pt x="843744" y="173261"/>
                  </a:lnTo>
                  <a:lnTo>
                    <a:pt x="813006" y="139445"/>
                  </a:lnTo>
                  <a:lnTo>
                    <a:pt x="779185" y="108714"/>
                  </a:lnTo>
                  <a:lnTo>
                    <a:pt x="742522" y="81304"/>
                  </a:lnTo>
                  <a:lnTo>
                    <a:pt x="703255" y="57456"/>
                  </a:lnTo>
                  <a:lnTo>
                    <a:pt x="661624" y="37409"/>
                  </a:lnTo>
                  <a:lnTo>
                    <a:pt x="617868" y="21401"/>
                  </a:lnTo>
                  <a:lnTo>
                    <a:pt x="572228" y="9670"/>
                  </a:lnTo>
                  <a:lnTo>
                    <a:pt x="524942" y="2457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67526" y="425297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7" y="427536"/>
                  </a:lnTo>
                  <a:lnTo>
                    <a:pt x="9670" y="380235"/>
                  </a:lnTo>
                  <a:lnTo>
                    <a:pt x="21401" y="334583"/>
                  </a:lnTo>
                  <a:lnTo>
                    <a:pt x="37409" y="290822"/>
                  </a:lnTo>
                  <a:lnTo>
                    <a:pt x="57456" y="249188"/>
                  </a:lnTo>
                  <a:lnTo>
                    <a:pt x="81304" y="209922"/>
                  </a:lnTo>
                  <a:lnTo>
                    <a:pt x="108714" y="173261"/>
                  </a:lnTo>
                  <a:lnTo>
                    <a:pt x="139446" y="139446"/>
                  </a:lnTo>
                  <a:lnTo>
                    <a:pt x="173261" y="108714"/>
                  </a:lnTo>
                  <a:lnTo>
                    <a:pt x="209922" y="81304"/>
                  </a:lnTo>
                  <a:lnTo>
                    <a:pt x="249188" y="57456"/>
                  </a:lnTo>
                  <a:lnTo>
                    <a:pt x="290822" y="37409"/>
                  </a:lnTo>
                  <a:lnTo>
                    <a:pt x="334583" y="21401"/>
                  </a:lnTo>
                  <a:lnTo>
                    <a:pt x="380235" y="9670"/>
                  </a:lnTo>
                  <a:lnTo>
                    <a:pt x="427536" y="2457"/>
                  </a:lnTo>
                  <a:lnTo>
                    <a:pt x="476250" y="0"/>
                  </a:lnTo>
                  <a:lnTo>
                    <a:pt x="524942" y="2457"/>
                  </a:lnTo>
                  <a:lnTo>
                    <a:pt x="572228" y="9670"/>
                  </a:lnTo>
                  <a:lnTo>
                    <a:pt x="617868" y="21401"/>
                  </a:lnTo>
                  <a:lnTo>
                    <a:pt x="661624" y="37409"/>
                  </a:lnTo>
                  <a:lnTo>
                    <a:pt x="703255" y="57456"/>
                  </a:lnTo>
                  <a:lnTo>
                    <a:pt x="742522" y="81304"/>
                  </a:lnTo>
                  <a:lnTo>
                    <a:pt x="779185" y="108714"/>
                  </a:lnTo>
                  <a:lnTo>
                    <a:pt x="813006" y="139445"/>
                  </a:lnTo>
                  <a:lnTo>
                    <a:pt x="843744" y="173261"/>
                  </a:lnTo>
                  <a:lnTo>
                    <a:pt x="871161" y="209922"/>
                  </a:lnTo>
                  <a:lnTo>
                    <a:pt x="895017" y="249188"/>
                  </a:lnTo>
                  <a:lnTo>
                    <a:pt x="915072" y="290822"/>
                  </a:lnTo>
                  <a:lnTo>
                    <a:pt x="931088" y="334583"/>
                  </a:lnTo>
                  <a:lnTo>
                    <a:pt x="942823" y="380235"/>
                  </a:lnTo>
                  <a:lnTo>
                    <a:pt x="950041" y="427536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36" y="950041"/>
                  </a:lnTo>
                  <a:lnTo>
                    <a:pt x="380235" y="942823"/>
                  </a:lnTo>
                  <a:lnTo>
                    <a:pt x="334583" y="931088"/>
                  </a:lnTo>
                  <a:lnTo>
                    <a:pt x="290822" y="915072"/>
                  </a:lnTo>
                  <a:lnTo>
                    <a:pt x="249188" y="895017"/>
                  </a:lnTo>
                  <a:lnTo>
                    <a:pt x="209922" y="871161"/>
                  </a:lnTo>
                  <a:lnTo>
                    <a:pt x="173261" y="843744"/>
                  </a:lnTo>
                  <a:lnTo>
                    <a:pt x="139445" y="813006"/>
                  </a:lnTo>
                  <a:lnTo>
                    <a:pt x="108714" y="779185"/>
                  </a:lnTo>
                  <a:lnTo>
                    <a:pt x="81304" y="742522"/>
                  </a:lnTo>
                  <a:lnTo>
                    <a:pt x="57456" y="703255"/>
                  </a:lnTo>
                  <a:lnTo>
                    <a:pt x="37409" y="661624"/>
                  </a:lnTo>
                  <a:lnTo>
                    <a:pt x="21401" y="617868"/>
                  </a:lnTo>
                  <a:lnTo>
                    <a:pt x="9670" y="572228"/>
                  </a:lnTo>
                  <a:lnTo>
                    <a:pt x="2457" y="524942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186176" y="3871975"/>
              <a:ext cx="2533650" cy="1143000"/>
            </a:xfrm>
            <a:custGeom>
              <a:avLst/>
              <a:gdLst/>
              <a:ahLst/>
              <a:cxnLst/>
              <a:rect l="l" t="t" r="r" b="b"/>
              <a:pathLst>
                <a:path w="2533650" h="11430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38"/>
                  </a:lnTo>
                  <a:lnTo>
                    <a:pt x="931087" y="334594"/>
                  </a:lnTo>
                  <a:lnTo>
                    <a:pt x="915060" y="290830"/>
                  </a:lnTo>
                  <a:lnTo>
                    <a:pt x="895007" y="249199"/>
                  </a:lnTo>
                  <a:lnTo>
                    <a:pt x="871156" y="209931"/>
                  </a:lnTo>
                  <a:lnTo>
                    <a:pt x="843737" y="173266"/>
                  </a:lnTo>
                  <a:lnTo>
                    <a:pt x="813003" y="139446"/>
                  </a:lnTo>
                  <a:lnTo>
                    <a:pt x="779183" y="108724"/>
                  </a:lnTo>
                  <a:lnTo>
                    <a:pt x="742518" y="81305"/>
                  </a:lnTo>
                  <a:lnTo>
                    <a:pt x="703249" y="57467"/>
                  </a:lnTo>
                  <a:lnTo>
                    <a:pt x="661619" y="37414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32" y="2463"/>
                  </a:lnTo>
                  <a:lnTo>
                    <a:pt x="380225" y="9677"/>
                  </a:lnTo>
                  <a:lnTo>
                    <a:pt x="334581" y="21412"/>
                  </a:lnTo>
                  <a:lnTo>
                    <a:pt x="290817" y="37414"/>
                  </a:lnTo>
                  <a:lnTo>
                    <a:pt x="249186" y="57467"/>
                  </a:lnTo>
                  <a:lnTo>
                    <a:pt x="209918" y="81305"/>
                  </a:lnTo>
                  <a:lnTo>
                    <a:pt x="173253" y="108724"/>
                  </a:lnTo>
                  <a:lnTo>
                    <a:pt x="139433" y="139446"/>
                  </a:lnTo>
                  <a:lnTo>
                    <a:pt x="108712" y="173266"/>
                  </a:lnTo>
                  <a:lnTo>
                    <a:pt x="81292" y="209931"/>
                  </a:lnTo>
                  <a:lnTo>
                    <a:pt x="57454" y="249199"/>
                  </a:lnTo>
                  <a:lnTo>
                    <a:pt x="37401" y="290830"/>
                  </a:lnTo>
                  <a:lnTo>
                    <a:pt x="21399" y="334594"/>
                  </a:lnTo>
                  <a:lnTo>
                    <a:pt x="9664" y="380238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54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01" y="661631"/>
                  </a:lnTo>
                  <a:lnTo>
                    <a:pt x="57454" y="703262"/>
                  </a:lnTo>
                  <a:lnTo>
                    <a:pt x="81292" y="742530"/>
                  </a:lnTo>
                  <a:lnTo>
                    <a:pt x="108712" y="779195"/>
                  </a:lnTo>
                  <a:lnTo>
                    <a:pt x="139446" y="813015"/>
                  </a:lnTo>
                  <a:lnTo>
                    <a:pt x="173253" y="843749"/>
                  </a:lnTo>
                  <a:lnTo>
                    <a:pt x="209918" y="871169"/>
                  </a:lnTo>
                  <a:lnTo>
                    <a:pt x="249186" y="895019"/>
                  </a:lnTo>
                  <a:lnTo>
                    <a:pt x="290817" y="915073"/>
                  </a:lnTo>
                  <a:lnTo>
                    <a:pt x="334581" y="931100"/>
                  </a:lnTo>
                  <a:lnTo>
                    <a:pt x="380225" y="942835"/>
                  </a:lnTo>
                  <a:lnTo>
                    <a:pt x="427532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35"/>
                  </a:lnTo>
                  <a:lnTo>
                    <a:pt x="617867" y="931100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07" y="703262"/>
                  </a:lnTo>
                  <a:lnTo>
                    <a:pt x="915060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54"/>
                  </a:lnTo>
                  <a:lnTo>
                    <a:pt x="952500" y="476250"/>
                  </a:lnTo>
                  <a:close/>
                </a:path>
                <a:path w="2533650" h="1143000">
                  <a:moveTo>
                    <a:pt x="2533650" y="666750"/>
                  </a:moveTo>
                  <a:lnTo>
                    <a:pt x="2531186" y="618045"/>
                  </a:lnTo>
                  <a:lnTo>
                    <a:pt x="2523972" y="570738"/>
                  </a:lnTo>
                  <a:lnTo>
                    <a:pt x="2512237" y="525094"/>
                  </a:lnTo>
                  <a:lnTo>
                    <a:pt x="2496210" y="481330"/>
                  </a:lnTo>
                  <a:lnTo>
                    <a:pt x="2476157" y="439699"/>
                  </a:lnTo>
                  <a:lnTo>
                    <a:pt x="2452306" y="400431"/>
                  </a:lnTo>
                  <a:lnTo>
                    <a:pt x="2424887" y="363766"/>
                  </a:lnTo>
                  <a:lnTo>
                    <a:pt x="2394153" y="329946"/>
                  </a:lnTo>
                  <a:lnTo>
                    <a:pt x="2360333" y="299224"/>
                  </a:lnTo>
                  <a:lnTo>
                    <a:pt x="2323668" y="271805"/>
                  </a:lnTo>
                  <a:lnTo>
                    <a:pt x="2284399" y="247967"/>
                  </a:lnTo>
                  <a:lnTo>
                    <a:pt x="2242769" y="227914"/>
                  </a:lnTo>
                  <a:lnTo>
                    <a:pt x="2199017" y="211912"/>
                  </a:lnTo>
                  <a:lnTo>
                    <a:pt x="2153374" y="200177"/>
                  </a:lnTo>
                  <a:lnTo>
                    <a:pt x="2106091" y="192963"/>
                  </a:lnTo>
                  <a:lnTo>
                    <a:pt x="2057400" y="190500"/>
                  </a:lnTo>
                  <a:lnTo>
                    <a:pt x="2008682" y="192963"/>
                  </a:lnTo>
                  <a:lnTo>
                    <a:pt x="1961375" y="200177"/>
                  </a:lnTo>
                  <a:lnTo>
                    <a:pt x="1915731" y="211912"/>
                  </a:lnTo>
                  <a:lnTo>
                    <a:pt x="1871967" y="227914"/>
                  </a:lnTo>
                  <a:lnTo>
                    <a:pt x="1830336" y="247967"/>
                  </a:lnTo>
                  <a:lnTo>
                    <a:pt x="1791068" y="271805"/>
                  </a:lnTo>
                  <a:lnTo>
                    <a:pt x="1754403" y="299224"/>
                  </a:lnTo>
                  <a:lnTo>
                    <a:pt x="1720583" y="329946"/>
                  </a:lnTo>
                  <a:lnTo>
                    <a:pt x="1689862" y="363766"/>
                  </a:lnTo>
                  <a:lnTo>
                    <a:pt x="1662442" y="400431"/>
                  </a:lnTo>
                  <a:lnTo>
                    <a:pt x="1638604" y="439699"/>
                  </a:lnTo>
                  <a:lnTo>
                    <a:pt x="1618551" y="481330"/>
                  </a:lnTo>
                  <a:lnTo>
                    <a:pt x="1602549" y="525094"/>
                  </a:lnTo>
                  <a:lnTo>
                    <a:pt x="1590814" y="570738"/>
                  </a:lnTo>
                  <a:lnTo>
                    <a:pt x="1583601" y="618045"/>
                  </a:lnTo>
                  <a:lnTo>
                    <a:pt x="1581150" y="666750"/>
                  </a:lnTo>
                  <a:lnTo>
                    <a:pt x="1583601" y="715454"/>
                  </a:lnTo>
                  <a:lnTo>
                    <a:pt x="1590814" y="762736"/>
                  </a:lnTo>
                  <a:lnTo>
                    <a:pt x="1602549" y="808380"/>
                  </a:lnTo>
                  <a:lnTo>
                    <a:pt x="1618551" y="852131"/>
                  </a:lnTo>
                  <a:lnTo>
                    <a:pt x="1638604" y="893762"/>
                  </a:lnTo>
                  <a:lnTo>
                    <a:pt x="1662442" y="933030"/>
                  </a:lnTo>
                  <a:lnTo>
                    <a:pt x="1689862" y="969695"/>
                  </a:lnTo>
                  <a:lnTo>
                    <a:pt x="1720596" y="1003515"/>
                  </a:lnTo>
                  <a:lnTo>
                    <a:pt x="1754403" y="1034249"/>
                  </a:lnTo>
                  <a:lnTo>
                    <a:pt x="1791068" y="1061669"/>
                  </a:lnTo>
                  <a:lnTo>
                    <a:pt x="1830336" y="1085519"/>
                  </a:lnTo>
                  <a:lnTo>
                    <a:pt x="1871967" y="1105573"/>
                  </a:lnTo>
                  <a:lnTo>
                    <a:pt x="1915731" y="1121600"/>
                  </a:lnTo>
                  <a:lnTo>
                    <a:pt x="1961375" y="1133335"/>
                  </a:lnTo>
                  <a:lnTo>
                    <a:pt x="2008682" y="1140548"/>
                  </a:lnTo>
                  <a:lnTo>
                    <a:pt x="2057400" y="1143000"/>
                  </a:lnTo>
                  <a:lnTo>
                    <a:pt x="2106091" y="1140548"/>
                  </a:lnTo>
                  <a:lnTo>
                    <a:pt x="2153374" y="1133335"/>
                  </a:lnTo>
                  <a:lnTo>
                    <a:pt x="2199017" y="1121600"/>
                  </a:lnTo>
                  <a:lnTo>
                    <a:pt x="2242769" y="1105573"/>
                  </a:lnTo>
                  <a:lnTo>
                    <a:pt x="2284399" y="1085519"/>
                  </a:lnTo>
                  <a:lnTo>
                    <a:pt x="2323668" y="1061669"/>
                  </a:lnTo>
                  <a:lnTo>
                    <a:pt x="2360333" y="1034249"/>
                  </a:lnTo>
                  <a:lnTo>
                    <a:pt x="2394153" y="1003515"/>
                  </a:lnTo>
                  <a:lnTo>
                    <a:pt x="2424887" y="969695"/>
                  </a:lnTo>
                  <a:lnTo>
                    <a:pt x="2452306" y="933030"/>
                  </a:lnTo>
                  <a:lnTo>
                    <a:pt x="2476157" y="893762"/>
                  </a:lnTo>
                  <a:lnTo>
                    <a:pt x="2496210" y="852131"/>
                  </a:lnTo>
                  <a:lnTo>
                    <a:pt x="2512237" y="808380"/>
                  </a:lnTo>
                  <a:lnTo>
                    <a:pt x="2523972" y="762736"/>
                  </a:lnTo>
                  <a:lnTo>
                    <a:pt x="2531186" y="715454"/>
                  </a:lnTo>
                  <a:lnTo>
                    <a:pt x="2533650" y="66675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86176" y="387197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7" y="427536"/>
                  </a:lnTo>
                  <a:lnTo>
                    <a:pt x="9670" y="380235"/>
                  </a:lnTo>
                  <a:lnTo>
                    <a:pt x="21401" y="334583"/>
                  </a:lnTo>
                  <a:lnTo>
                    <a:pt x="37409" y="290822"/>
                  </a:lnTo>
                  <a:lnTo>
                    <a:pt x="57456" y="249188"/>
                  </a:lnTo>
                  <a:lnTo>
                    <a:pt x="81304" y="209922"/>
                  </a:lnTo>
                  <a:lnTo>
                    <a:pt x="108714" y="173261"/>
                  </a:lnTo>
                  <a:lnTo>
                    <a:pt x="139445" y="139446"/>
                  </a:lnTo>
                  <a:lnTo>
                    <a:pt x="173261" y="108714"/>
                  </a:lnTo>
                  <a:lnTo>
                    <a:pt x="209922" y="81304"/>
                  </a:lnTo>
                  <a:lnTo>
                    <a:pt x="249188" y="57456"/>
                  </a:lnTo>
                  <a:lnTo>
                    <a:pt x="290822" y="37409"/>
                  </a:lnTo>
                  <a:lnTo>
                    <a:pt x="334583" y="21401"/>
                  </a:lnTo>
                  <a:lnTo>
                    <a:pt x="380235" y="9670"/>
                  </a:lnTo>
                  <a:lnTo>
                    <a:pt x="427536" y="2457"/>
                  </a:lnTo>
                  <a:lnTo>
                    <a:pt x="476250" y="0"/>
                  </a:lnTo>
                  <a:lnTo>
                    <a:pt x="524942" y="2457"/>
                  </a:lnTo>
                  <a:lnTo>
                    <a:pt x="572228" y="9670"/>
                  </a:lnTo>
                  <a:lnTo>
                    <a:pt x="617868" y="21401"/>
                  </a:lnTo>
                  <a:lnTo>
                    <a:pt x="661624" y="37409"/>
                  </a:lnTo>
                  <a:lnTo>
                    <a:pt x="703255" y="57456"/>
                  </a:lnTo>
                  <a:lnTo>
                    <a:pt x="742522" y="81304"/>
                  </a:lnTo>
                  <a:lnTo>
                    <a:pt x="779185" y="108714"/>
                  </a:lnTo>
                  <a:lnTo>
                    <a:pt x="813006" y="139445"/>
                  </a:lnTo>
                  <a:lnTo>
                    <a:pt x="843744" y="173261"/>
                  </a:lnTo>
                  <a:lnTo>
                    <a:pt x="871161" y="209922"/>
                  </a:lnTo>
                  <a:lnTo>
                    <a:pt x="895017" y="249188"/>
                  </a:lnTo>
                  <a:lnTo>
                    <a:pt x="915072" y="290822"/>
                  </a:lnTo>
                  <a:lnTo>
                    <a:pt x="931088" y="334583"/>
                  </a:lnTo>
                  <a:lnTo>
                    <a:pt x="942823" y="380235"/>
                  </a:lnTo>
                  <a:lnTo>
                    <a:pt x="950041" y="427536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36" y="950041"/>
                  </a:lnTo>
                  <a:lnTo>
                    <a:pt x="380235" y="942823"/>
                  </a:lnTo>
                  <a:lnTo>
                    <a:pt x="334583" y="931088"/>
                  </a:lnTo>
                  <a:lnTo>
                    <a:pt x="290822" y="915072"/>
                  </a:lnTo>
                  <a:lnTo>
                    <a:pt x="249188" y="895017"/>
                  </a:lnTo>
                  <a:lnTo>
                    <a:pt x="209922" y="871161"/>
                  </a:lnTo>
                  <a:lnTo>
                    <a:pt x="173261" y="843744"/>
                  </a:lnTo>
                  <a:lnTo>
                    <a:pt x="139446" y="813006"/>
                  </a:lnTo>
                  <a:lnTo>
                    <a:pt x="108714" y="779185"/>
                  </a:lnTo>
                  <a:lnTo>
                    <a:pt x="81304" y="742522"/>
                  </a:lnTo>
                  <a:lnTo>
                    <a:pt x="57456" y="703255"/>
                  </a:lnTo>
                  <a:lnTo>
                    <a:pt x="37409" y="661624"/>
                  </a:lnTo>
                  <a:lnTo>
                    <a:pt x="21401" y="617868"/>
                  </a:lnTo>
                  <a:lnTo>
                    <a:pt x="9670" y="572228"/>
                  </a:lnTo>
                  <a:lnTo>
                    <a:pt x="2457" y="524942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28825" y="3748151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36" y="2457"/>
                  </a:lnTo>
                  <a:lnTo>
                    <a:pt x="380235" y="9670"/>
                  </a:lnTo>
                  <a:lnTo>
                    <a:pt x="334583" y="21401"/>
                  </a:lnTo>
                  <a:lnTo>
                    <a:pt x="290822" y="37409"/>
                  </a:lnTo>
                  <a:lnTo>
                    <a:pt x="249188" y="57456"/>
                  </a:lnTo>
                  <a:lnTo>
                    <a:pt x="209922" y="81304"/>
                  </a:lnTo>
                  <a:lnTo>
                    <a:pt x="173261" y="108714"/>
                  </a:lnTo>
                  <a:lnTo>
                    <a:pt x="139445" y="139446"/>
                  </a:lnTo>
                  <a:lnTo>
                    <a:pt x="108714" y="173261"/>
                  </a:lnTo>
                  <a:lnTo>
                    <a:pt x="81304" y="209922"/>
                  </a:lnTo>
                  <a:lnTo>
                    <a:pt x="57456" y="249188"/>
                  </a:lnTo>
                  <a:lnTo>
                    <a:pt x="37409" y="290822"/>
                  </a:lnTo>
                  <a:lnTo>
                    <a:pt x="21401" y="334583"/>
                  </a:lnTo>
                  <a:lnTo>
                    <a:pt x="9670" y="380235"/>
                  </a:lnTo>
                  <a:lnTo>
                    <a:pt x="2457" y="427536"/>
                  </a:lnTo>
                  <a:lnTo>
                    <a:pt x="0" y="476250"/>
                  </a:lnTo>
                  <a:lnTo>
                    <a:pt x="2457" y="524942"/>
                  </a:lnTo>
                  <a:lnTo>
                    <a:pt x="9670" y="572228"/>
                  </a:lnTo>
                  <a:lnTo>
                    <a:pt x="21401" y="617868"/>
                  </a:lnTo>
                  <a:lnTo>
                    <a:pt x="37409" y="661624"/>
                  </a:lnTo>
                  <a:lnTo>
                    <a:pt x="57456" y="703255"/>
                  </a:lnTo>
                  <a:lnTo>
                    <a:pt x="81304" y="742522"/>
                  </a:lnTo>
                  <a:lnTo>
                    <a:pt x="108714" y="779185"/>
                  </a:lnTo>
                  <a:lnTo>
                    <a:pt x="139446" y="813006"/>
                  </a:lnTo>
                  <a:lnTo>
                    <a:pt x="173261" y="843744"/>
                  </a:lnTo>
                  <a:lnTo>
                    <a:pt x="209922" y="871161"/>
                  </a:lnTo>
                  <a:lnTo>
                    <a:pt x="249188" y="895017"/>
                  </a:lnTo>
                  <a:lnTo>
                    <a:pt x="290822" y="915072"/>
                  </a:lnTo>
                  <a:lnTo>
                    <a:pt x="334583" y="931088"/>
                  </a:lnTo>
                  <a:lnTo>
                    <a:pt x="380235" y="942823"/>
                  </a:lnTo>
                  <a:lnTo>
                    <a:pt x="427536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36"/>
                  </a:lnTo>
                  <a:lnTo>
                    <a:pt x="942823" y="380235"/>
                  </a:lnTo>
                  <a:lnTo>
                    <a:pt x="931088" y="334583"/>
                  </a:lnTo>
                  <a:lnTo>
                    <a:pt x="915072" y="290822"/>
                  </a:lnTo>
                  <a:lnTo>
                    <a:pt x="895017" y="249188"/>
                  </a:lnTo>
                  <a:lnTo>
                    <a:pt x="871161" y="209922"/>
                  </a:lnTo>
                  <a:lnTo>
                    <a:pt x="843744" y="173261"/>
                  </a:lnTo>
                  <a:lnTo>
                    <a:pt x="813006" y="139445"/>
                  </a:lnTo>
                  <a:lnTo>
                    <a:pt x="779185" y="108714"/>
                  </a:lnTo>
                  <a:lnTo>
                    <a:pt x="742522" y="81304"/>
                  </a:lnTo>
                  <a:lnTo>
                    <a:pt x="703255" y="57456"/>
                  </a:lnTo>
                  <a:lnTo>
                    <a:pt x="661624" y="37409"/>
                  </a:lnTo>
                  <a:lnTo>
                    <a:pt x="617868" y="21401"/>
                  </a:lnTo>
                  <a:lnTo>
                    <a:pt x="572228" y="9670"/>
                  </a:lnTo>
                  <a:lnTo>
                    <a:pt x="524942" y="2457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48200" y="4048188"/>
              <a:ext cx="1104900" cy="103816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528825" y="3748151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7" y="427536"/>
                  </a:lnTo>
                  <a:lnTo>
                    <a:pt x="9670" y="380235"/>
                  </a:lnTo>
                  <a:lnTo>
                    <a:pt x="21401" y="334583"/>
                  </a:lnTo>
                  <a:lnTo>
                    <a:pt x="37409" y="290822"/>
                  </a:lnTo>
                  <a:lnTo>
                    <a:pt x="57456" y="249188"/>
                  </a:lnTo>
                  <a:lnTo>
                    <a:pt x="81304" y="209922"/>
                  </a:lnTo>
                  <a:lnTo>
                    <a:pt x="108714" y="173261"/>
                  </a:lnTo>
                  <a:lnTo>
                    <a:pt x="139445" y="139446"/>
                  </a:lnTo>
                  <a:lnTo>
                    <a:pt x="173261" y="108714"/>
                  </a:lnTo>
                  <a:lnTo>
                    <a:pt x="209922" y="81304"/>
                  </a:lnTo>
                  <a:lnTo>
                    <a:pt x="249188" y="57456"/>
                  </a:lnTo>
                  <a:lnTo>
                    <a:pt x="290822" y="37409"/>
                  </a:lnTo>
                  <a:lnTo>
                    <a:pt x="334583" y="21401"/>
                  </a:lnTo>
                  <a:lnTo>
                    <a:pt x="380235" y="9670"/>
                  </a:lnTo>
                  <a:lnTo>
                    <a:pt x="427536" y="2457"/>
                  </a:lnTo>
                  <a:lnTo>
                    <a:pt x="476250" y="0"/>
                  </a:lnTo>
                  <a:lnTo>
                    <a:pt x="524942" y="2457"/>
                  </a:lnTo>
                  <a:lnTo>
                    <a:pt x="572228" y="9670"/>
                  </a:lnTo>
                  <a:lnTo>
                    <a:pt x="617868" y="21401"/>
                  </a:lnTo>
                  <a:lnTo>
                    <a:pt x="661624" y="37409"/>
                  </a:lnTo>
                  <a:lnTo>
                    <a:pt x="703255" y="57456"/>
                  </a:lnTo>
                  <a:lnTo>
                    <a:pt x="742522" y="81304"/>
                  </a:lnTo>
                  <a:lnTo>
                    <a:pt x="779185" y="108714"/>
                  </a:lnTo>
                  <a:lnTo>
                    <a:pt x="813006" y="139445"/>
                  </a:lnTo>
                  <a:lnTo>
                    <a:pt x="843744" y="173261"/>
                  </a:lnTo>
                  <a:lnTo>
                    <a:pt x="871161" y="209922"/>
                  </a:lnTo>
                  <a:lnTo>
                    <a:pt x="895017" y="249188"/>
                  </a:lnTo>
                  <a:lnTo>
                    <a:pt x="915072" y="290822"/>
                  </a:lnTo>
                  <a:lnTo>
                    <a:pt x="931088" y="334583"/>
                  </a:lnTo>
                  <a:lnTo>
                    <a:pt x="942823" y="380235"/>
                  </a:lnTo>
                  <a:lnTo>
                    <a:pt x="950041" y="427536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36" y="950041"/>
                  </a:lnTo>
                  <a:lnTo>
                    <a:pt x="380235" y="942823"/>
                  </a:lnTo>
                  <a:lnTo>
                    <a:pt x="334583" y="931088"/>
                  </a:lnTo>
                  <a:lnTo>
                    <a:pt x="290822" y="915072"/>
                  </a:lnTo>
                  <a:lnTo>
                    <a:pt x="249188" y="895017"/>
                  </a:lnTo>
                  <a:lnTo>
                    <a:pt x="209922" y="871161"/>
                  </a:lnTo>
                  <a:lnTo>
                    <a:pt x="173261" y="843744"/>
                  </a:lnTo>
                  <a:lnTo>
                    <a:pt x="139446" y="813006"/>
                  </a:lnTo>
                  <a:lnTo>
                    <a:pt x="108714" y="779185"/>
                  </a:lnTo>
                  <a:lnTo>
                    <a:pt x="81304" y="742522"/>
                  </a:lnTo>
                  <a:lnTo>
                    <a:pt x="57456" y="703255"/>
                  </a:lnTo>
                  <a:lnTo>
                    <a:pt x="37409" y="661624"/>
                  </a:lnTo>
                  <a:lnTo>
                    <a:pt x="21401" y="617868"/>
                  </a:lnTo>
                  <a:lnTo>
                    <a:pt x="9670" y="572228"/>
                  </a:lnTo>
                  <a:lnTo>
                    <a:pt x="2457" y="524942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7350" y="3876675"/>
              <a:ext cx="733425" cy="69532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9450" y="3990911"/>
              <a:ext cx="900112" cy="77628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0325" y="4381500"/>
              <a:ext cx="876300" cy="752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81950" y="4533963"/>
              <a:ext cx="719137" cy="96678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39100" y="4591050"/>
              <a:ext cx="561975" cy="80962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032750" y="4584700"/>
              <a:ext cx="574675" cy="822325"/>
            </a:xfrm>
            <a:custGeom>
              <a:avLst/>
              <a:gdLst/>
              <a:ahLst/>
              <a:cxnLst/>
              <a:rect l="l" t="t" r="r" b="b"/>
              <a:pathLst>
                <a:path w="574675" h="822325">
                  <a:moveTo>
                    <a:pt x="0" y="822325"/>
                  </a:moveTo>
                  <a:lnTo>
                    <a:pt x="574675" y="822325"/>
                  </a:lnTo>
                  <a:lnTo>
                    <a:pt x="574675" y="0"/>
                  </a:lnTo>
                  <a:lnTo>
                    <a:pt x="0" y="0"/>
                  </a:lnTo>
                  <a:lnTo>
                    <a:pt x="0" y="8223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20275" y="4762500"/>
              <a:ext cx="619125" cy="8191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875" y="57150"/>
              <a:ext cx="990600" cy="942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7850" y="2338451"/>
            <a:ext cx="286385" cy="236854"/>
          </a:xfrm>
          <a:custGeom>
            <a:avLst/>
            <a:gdLst/>
            <a:ahLst/>
            <a:cxnLst/>
            <a:rect l="l" t="t" r="r" b="b"/>
            <a:pathLst>
              <a:path w="286385" h="236855">
                <a:moveTo>
                  <a:pt x="0" y="236600"/>
                </a:moveTo>
                <a:lnTo>
                  <a:pt x="286131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73250" y="2649601"/>
            <a:ext cx="111125" cy="254000"/>
            <a:chOff x="1373250" y="2649601"/>
            <a:chExt cx="111125" cy="254000"/>
          </a:xfrm>
        </p:grpSpPr>
        <p:sp>
          <p:nvSpPr>
            <p:cNvPr id="4" name="object 4"/>
            <p:cNvSpPr/>
            <p:nvPr/>
          </p:nvSpPr>
          <p:spPr>
            <a:xfrm>
              <a:off x="1385950" y="2662301"/>
              <a:ext cx="85725" cy="228600"/>
            </a:xfrm>
            <a:custGeom>
              <a:avLst/>
              <a:gdLst/>
              <a:ahLst/>
              <a:cxnLst/>
              <a:rect l="l" t="t" r="r" b="b"/>
              <a:pathLst>
                <a:path w="85725" h="228600">
                  <a:moveTo>
                    <a:pt x="85725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85725" y="22860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5950" y="2662301"/>
              <a:ext cx="85725" cy="228600"/>
            </a:xfrm>
            <a:custGeom>
              <a:avLst/>
              <a:gdLst/>
              <a:ahLst/>
              <a:cxnLst/>
              <a:rect l="l" t="t" r="r" b="b"/>
              <a:pathLst>
                <a:path w="85725" h="228600">
                  <a:moveTo>
                    <a:pt x="0" y="228600"/>
                  </a:moveTo>
                  <a:lnTo>
                    <a:pt x="85725" y="228600"/>
                  </a:lnTo>
                  <a:lnTo>
                    <a:pt x="8572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54225" y="2401951"/>
            <a:ext cx="339725" cy="501650"/>
            <a:chOff x="1554225" y="2401951"/>
            <a:chExt cx="339725" cy="501650"/>
          </a:xfrm>
        </p:grpSpPr>
        <p:sp>
          <p:nvSpPr>
            <p:cNvPr id="7" name="object 7"/>
            <p:cNvSpPr/>
            <p:nvPr/>
          </p:nvSpPr>
          <p:spPr>
            <a:xfrm>
              <a:off x="1566925" y="2414651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13335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33350" y="4762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6925" y="2414651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0" y="476250"/>
                  </a:moveTo>
                  <a:lnTo>
                    <a:pt x="133350" y="476250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250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7425" y="2576576"/>
              <a:ext cx="123825" cy="314325"/>
            </a:xfrm>
            <a:custGeom>
              <a:avLst/>
              <a:gdLst/>
              <a:ahLst/>
              <a:cxnLst/>
              <a:rect l="l" t="t" r="r" b="b"/>
              <a:pathLst>
                <a:path w="123825" h="314325">
                  <a:moveTo>
                    <a:pt x="123825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23825" y="314325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7425" y="2576576"/>
              <a:ext cx="123825" cy="314325"/>
            </a:xfrm>
            <a:custGeom>
              <a:avLst/>
              <a:gdLst/>
              <a:ahLst/>
              <a:cxnLst/>
              <a:rect l="l" t="t" r="r" b="b"/>
              <a:pathLst>
                <a:path w="123825" h="314325">
                  <a:moveTo>
                    <a:pt x="0" y="314325"/>
                  </a:moveTo>
                  <a:lnTo>
                    <a:pt x="123825" y="314325"/>
                  </a:lnTo>
                  <a:lnTo>
                    <a:pt x="123825" y="0"/>
                  </a:lnTo>
                  <a:lnTo>
                    <a:pt x="0" y="0"/>
                  </a:lnTo>
                  <a:lnTo>
                    <a:pt x="0" y="314325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935226" y="2259076"/>
            <a:ext cx="158750" cy="644525"/>
            <a:chOff x="1935226" y="2259076"/>
            <a:chExt cx="158750" cy="644525"/>
          </a:xfrm>
        </p:grpSpPr>
        <p:sp>
          <p:nvSpPr>
            <p:cNvPr id="12" name="object 12"/>
            <p:cNvSpPr/>
            <p:nvPr/>
          </p:nvSpPr>
          <p:spPr>
            <a:xfrm>
              <a:off x="1947926" y="2271776"/>
              <a:ext cx="133350" cy="619125"/>
            </a:xfrm>
            <a:custGeom>
              <a:avLst/>
              <a:gdLst/>
              <a:ahLst/>
              <a:cxnLst/>
              <a:rect l="l" t="t" r="r" b="b"/>
              <a:pathLst>
                <a:path w="133350" h="619125">
                  <a:moveTo>
                    <a:pt x="133350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133350" y="61912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47926" y="2271776"/>
              <a:ext cx="133350" cy="619125"/>
            </a:xfrm>
            <a:custGeom>
              <a:avLst/>
              <a:gdLst/>
              <a:ahLst/>
              <a:cxnLst/>
              <a:rect l="l" t="t" r="r" b="b"/>
              <a:pathLst>
                <a:path w="133350" h="619125">
                  <a:moveTo>
                    <a:pt x="0" y="619125"/>
                  </a:moveTo>
                  <a:lnTo>
                    <a:pt x="133350" y="619125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135251" y="1973326"/>
            <a:ext cx="349250" cy="939800"/>
            <a:chOff x="2135251" y="1973326"/>
            <a:chExt cx="349250" cy="939800"/>
          </a:xfrm>
        </p:grpSpPr>
        <p:sp>
          <p:nvSpPr>
            <p:cNvPr id="15" name="object 15"/>
            <p:cNvSpPr/>
            <p:nvPr/>
          </p:nvSpPr>
          <p:spPr>
            <a:xfrm>
              <a:off x="2147951" y="2443226"/>
              <a:ext cx="123825" cy="457200"/>
            </a:xfrm>
            <a:custGeom>
              <a:avLst/>
              <a:gdLst/>
              <a:ahLst/>
              <a:cxnLst/>
              <a:rect l="l" t="t" r="r" b="b"/>
              <a:pathLst>
                <a:path w="123825" h="457200">
                  <a:moveTo>
                    <a:pt x="12382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3825" y="457200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47951" y="2443226"/>
              <a:ext cx="123825" cy="457200"/>
            </a:xfrm>
            <a:custGeom>
              <a:avLst/>
              <a:gdLst/>
              <a:ahLst/>
              <a:cxnLst/>
              <a:rect l="l" t="t" r="r" b="b"/>
              <a:pathLst>
                <a:path w="123825" h="457200">
                  <a:moveTo>
                    <a:pt x="0" y="457200"/>
                  </a:moveTo>
                  <a:lnTo>
                    <a:pt x="123825" y="457200"/>
                  </a:lnTo>
                  <a:lnTo>
                    <a:pt x="123825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28926" y="1986026"/>
              <a:ext cx="142875" cy="914400"/>
            </a:xfrm>
            <a:custGeom>
              <a:avLst/>
              <a:gdLst/>
              <a:ahLst/>
              <a:cxnLst/>
              <a:rect l="l" t="t" r="r" b="b"/>
              <a:pathLst>
                <a:path w="142875" h="914400">
                  <a:moveTo>
                    <a:pt x="142875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42875" y="914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28926" y="1986026"/>
              <a:ext cx="142875" cy="914400"/>
            </a:xfrm>
            <a:custGeom>
              <a:avLst/>
              <a:gdLst/>
              <a:ahLst/>
              <a:cxnLst/>
              <a:rect l="l" t="t" r="r" b="b"/>
              <a:pathLst>
                <a:path w="142875" h="914400">
                  <a:moveTo>
                    <a:pt x="0" y="914400"/>
                  </a:moveTo>
                  <a:lnTo>
                    <a:pt x="142875" y="914400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638363" y="1437132"/>
            <a:ext cx="992505" cy="1017269"/>
            <a:chOff x="1638363" y="1437132"/>
            <a:chExt cx="992505" cy="1017269"/>
          </a:xfrm>
        </p:grpSpPr>
        <p:sp>
          <p:nvSpPr>
            <p:cNvPr id="20" name="object 20"/>
            <p:cNvSpPr/>
            <p:nvPr/>
          </p:nvSpPr>
          <p:spPr>
            <a:xfrm>
              <a:off x="1643126" y="1700276"/>
              <a:ext cx="778510" cy="749300"/>
            </a:xfrm>
            <a:custGeom>
              <a:avLst/>
              <a:gdLst/>
              <a:ahLst/>
              <a:cxnLst/>
              <a:rect l="l" t="t" r="r" b="b"/>
              <a:pathLst>
                <a:path w="778510" h="749300">
                  <a:moveTo>
                    <a:pt x="0" y="647700"/>
                  </a:moveTo>
                  <a:lnTo>
                    <a:pt x="171957" y="741679"/>
                  </a:lnTo>
                </a:path>
                <a:path w="778510" h="749300">
                  <a:moveTo>
                    <a:pt x="190500" y="749300"/>
                  </a:moveTo>
                  <a:lnTo>
                    <a:pt x="368173" y="447675"/>
                  </a:lnTo>
                </a:path>
                <a:path w="778510" h="749300">
                  <a:moveTo>
                    <a:pt x="371475" y="447675"/>
                  </a:moveTo>
                  <a:lnTo>
                    <a:pt x="534797" y="602107"/>
                  </a:lnTo>
                </a:path>
                <a:path w="778510" h="749300">
                  <a:moveTo>
                    <a:pt x="533400" y="583946"/>
                  </a:moveTo>
                  <a:lnTo>
                    <a:pt x="778129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54961" y="1449832"/>
              <a:ext cx="262890" cy="280035"/>
            </a:xfrm>
            <a:custGeom>
              <a:avLst/>
              <a:gdLst/>
              <a:ahLst/>
              <a:cxnLst/>
              <a:rect l="l" t="t" r="r" b="b"/>
              <a:pathLst>
                <a:path w="262889" h="280035">
                  <a:moveTo>
                    <a:pt x="190753" y="0"/>
                  </a:moveTo>
                  <a:lnTo>
                    <a:pt x="0" y="61340"/>
                  </a:lnTo>
                  <a:lnTo>
                    <a:pt x="65786" y="92709"/>
                  </a:lnTo>
                  <a:lnTo>
                    <a:pt x="6476" y="216788"/>
                  </a:lnTo>
                  <a:lnTo>
                    <a:pt x="137921" y="279653"/>
                  </a:lnTo>
                  <a:lnTo>
                    <a:pt x="197231" y="155447"/>
                  </a:lnTo>
                  <a:lnTo>
                    <a:pt x="262889" y="186943"/>
                  </a:lnTo>
                  <a:lnTo>
                    <a:pt x="190753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4961" y="1449832"/>
              <a:ext cx="262890" cy="280035"/>
            </a:xfrm>
            <a:custGeom>
              <a:avLst/>
              <a:gdLst/>
              <a:ahLst/>
              <a:cxnLst/>
              <a:rect l="l" t="t" r="r" b="b"/>
              <a:pathLst>
                <a:path w="262889" h="280035">
                  <a:moveTo>
                    <a:pt x="262889" y="186943"/>
                  </a:moveTo>
                  <a:lnTo>
                    <a:pt x="190753" y="0"/>
                  </a:lnTo>
                  <a:lnTo>
                    <a:pt x="0" y="61340"/>
                  </a:lnTo>
                  <a:lnTo>
                    <a:pt x="65786" y="92709"/>
                  </a:lnTo>
                  <a:lnTo>
                    <a:pt x="6476" y="216788"/>
                  </a:lnTo>
                  <a:lnTo>
                    <a:pt x="137921" y="279653"/>
                  </a:lnTo>
                  <a:lnTo>
                    <a:pt x="197231" y="155447"/>
                  </a:lnTo>
                  <a:lnTo>
                    <a:pt x="262889" y="186943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366900" y="2900426"/>
            <a:ext cx="1116965" cy="4445"/>
          </a:xfrm>
          <a:custGeom>
            <a:avLst/>
            <a:gdLst/>
            <a:ahLst/>
            <a:cxnLst/>
            <a:rect l="l" t="t" r="r" b="b"/>
            <a:pathLst>
              <a:path w="1116964" h="4444">
                <a:moveTo>
                  <a:pt x="0" y="4063"/>
                </a:moveTo>
                <a:lnTo>
                  <a:pt x="111658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750" y="2571686"/>
            <a:ext cx="833437" cy="66198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143250" y="2671762"/>
            <a:ext cx="45275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-175" dirty="0">
                <a:solidFill>
                  <a:srgbClr val="FFFFFF"/>
                </a:solidFill>
                <a:latin typeface="Tahoma"/>
                <a:cs typeface="Tahoma"/>
              </a:rPr>
              <a:t>OIL</a:t>
            </a:r>
            <a:endParaRPr sz="215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25" y="285686"/>
            <a:ext cx="5938901" cy="938212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62000" y="1600072"/>
            <a:ext cx="6310630" cy="4788535"/>
            <a:chOff x="762000" y="1600072"/>
            <a:chExt cx="6310630" cy="478853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6025" y="1600072"/>
              <a:ext cx="1747901" cy="19955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7650" y="1609661"/>
              <a:ext cx="147637" cy="12334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133850" y="1647824"/>
              <a:ext cx="1270" cy="1103630"/>
            </a:xfrm>
            <a:custGeom>
              <a:avLst/>
              <a:gdLst/>
              <a:ahLst/>
              <a:cxnLst/>
              <a:rect l="l" t="t" r="r" b="b"/>
              <a:pathLst>
                <a:path w="1270" h="1103630">
                  <a:moveTo>
                    <a:pt x="1270" y="0"/>
                  </a:moveTo>
                  <a:lnTo>
                    <a:pt x="0" y="110324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200" y="2600261"/>
              <a:ext cx="1176337" cy="6524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43350" y="1600072"/>
              <a:ext cx="1757426" cy="20241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8775" y="1695386"/>
              <a:ext cx="147637" cy="12525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14975" y="1733549"/>
              <a:ext cx="3810" cy="1116965"/>
            </a:xfrm>
            <a:custGeom>
              <a:avLst/>
              <a:gdLst/>
              <a:ahLst/>
              <a:cxnLst/>
              <a:rect l="l" t="t" r="r" b="b"/>
              <a:pathLst>
                <a:path w="3810" h="1116964">
                  <a:moveTo>
                    <a:pt x="0" y="0"/>
                  </a:moveTo>
                  <a:lnTo>
                    <a:pt x="3555" y="111645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4025" y="2600261"/>
              <a:ext cx="1452499" cy="6524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3525" y="1619122"/>
              <a:ext cx="1728851" cy="19765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750" y="3914711"/>
              <a:ext cx="1919351" cy="714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350" y="3571811"/>
              <a:ext cx="995362" cy="5857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3525" y="3571811"/>
              <a:ext cx="461962" cy="5857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4500" y="3571811"/>
              <a:ext cx="1404874" cy="5857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62075" y="4686299"/>
              <a:ext cx="1071880" cy="1687195"/>
            </a:xfrm>
            <a:custGeom>
              <a:avLst/>
              <a:gdLst/>
              <a:ahLst/>
              <a:cxnLst/>
              <a:rect l="l" t="t" r="r" b="b"/>
              <a:pathLst>
                <a:path w="1071880" h="1687195">
                  <a:moveTo>
                    <a:pt x="492760" y="515366"/>
                  </a:moveTo>
                  <a:lnTo>
                    <a:pt x="0" y="0"/>
                  </a:lnTo>
                </a:path>
                <a:path w="1071880" h="1687195">
                  <a:moveTo>
                    <a:pt x="485775" y="849630"/>
                  </a:moveTo>
                  <a:lnTo>
                    <a:pt x="498856" y="514350"/>
                  </a:lnTo>
                </a:path>
                <a:path w="1071880" h="1687195">
                  <a:moveTo>
                    <a:pt x="1071499" y="1244168"/>
                  </a:moveTo>
                  <a:lnTo>
                    <a:pt x="485775" y="857250"/>
                  </a:lnTo>
                </a:path>
                <a:path w="1071880" h="1687195">
                  <a:moveTo>
                    <a:pt x="1057275" y="1686763"/>
                  </a:moveTo>
                  <a:lnTo>
                    <a:pt x="1063752" y="1238250"/>
                  </a:lnTo>
                </a:path>
              </a:pathLst>
            </a:custGeom>
            <a:ln w="19050">
              <a:solidFill>
                <a:srgbClr val="F7C4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54582" y="4352924"/>
              <a:ext cx="1477645" cy="2035810"/>
            </a:xfrm>
            <a:custGeom>
              <a:avLst/>
              <a:gdLst/>
              <a:ahLst/>
              <a:cxnLst/>
              <a:rect l="l" t="t" r="r" b="b"/>
              <a:pathLst>
                <a:path w="1477645" h="2035810">
                  <a:moveTo>
                    <a:pt x="286131" y="0"/>
                  </a:moveTo>
                  <a:lnTo>
                    <a:pt x="208788" y="35687"/>
                  </a:lnTo>
                  <a:lnTo>
                    <a:pt x="231114" y="53555"/>
                  </a:lnTo>
                  <a:lnTo>
                    <a:pt x="0" y="342392"/>
                  </a:lnTo>
                  <a:lnTo>
                    <a:pt x="14986" y="354330"/>
                  </a:lnTo>
                  <a:lnTo>
                    <a:pt x="245948" y="65405"/>
                  </a:lnTo>
                  <a:lnTo>
                    <a:pt x="268351" y="83312"/>
                  </a:lnTo>
                  <a:lnTo>
                    <a:pt x="276796" y="43688"/>
                  </a:lnTo>
                  <a:lnTo>
                    <a:pt x="286131" y="0"/>
                  </a:lnTo>
                  <a:close/>
                </a:path>
                <a:path w="1477645" h="2035810">
                  <a:moveTo>
                    <a:pt x="837819" y="828675"/>
                  </a:moveTo>
                  <a:lnTo>
                    <a:pt x="759333" y="861834"/>
                  </a:lnTo>
                  <a:lnTo>
                    <a:pt x="781050" y="880376"/>
                  </a:lnTo>
                  <a:lnTo>
                    <a:pt x="505079" y="1203579"/>
                  </a:lnTo>
                  <a:lnTo>
                    <a:pt x="519557" y="1216025"/>
                  </a:lnTo>
                  <a:lnTo>
                    <a:pt x="795655" y="892822"/>
                  </a:lnTo>
                  <a:lnTo>
                    <a:pt x="817372" y="911352"/>
                  </a:lnTo>
                  <a:lnTo>
                    <a:pt x="827417" y="870712"/>
                  </a:lnTo>
                  <a:lnTo>
                    <a:pt x="837819" y="828675"/>
                  </a:lnTo>
                  <a:close/>
                </a:path>
                <a:path w="1477645" h="2035810">
                  <a:moveTo>
                    <a:pt x="1477645" y="1590675"/>
                  </a:moveTo>
                  <a:lnTo>
                    <a:pt x="1397889" y="1620939"/>
                  </a:lnTo>
                  <a:lnTo>
                    <a:pt x="1418971" y="1640332"/>
                  </a:lnTo>
                  <a:lnTo>
                    <a:pt x="1067308" y="2022348"/>
                  </a:lnTo>
                  <a:lnTo>
                    <a:pt x="1081278" y="2035251"/>
                  </a:lnTo>
                  <a:lnTo>
                    <a:pt x="1432966" y="1653197"/>
                  </a:lnTo>
                  <a:lnTo>
                    <a:pt x="1454023" y="1672539"/>
                  </a:lnTo>
                  <a:lnTo>
                    <a:pt x="1466024" y="1630946"/>
                  </a:lnTo>
                  <a:lnTo>
                    <a:pt x="1477645" y="1590675"/>
                  </a:lnTo>
                  <a:close/>
                </a:path>
              </a:pathLst>
            </a:custGeom>
            <a:solidFill>
              <a:srgbClr val="8AE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000" y="4514786"/>
              <a:ext cx="776287" cy="5572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3975" y="3981386"/>
              <a:ext cx="881062" cy="58578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47850" y="3981386"/>
              <a:ext cx="442912" cy="5857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33575" y="3981386"/>
              <a:ext cx="500062" cy="585787"/>
            </a:xfrm>
            <a:prstGeom prst="rect">
              <a:avLst/>
            </a:prstGeom>
          </p:spPr>
        </p:pic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3925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130"/>
              </a:spcBef>
            </a:pPr>
            <a:r>
              <a:rPr sz="3200" b="1" spc="-75" dirty="0">
                <a:solidFill>
                  <a:srgbClr val="FFFFFF"/>
                </a:solidFill>
                <a:latin typeface="Tahoma"/>
                <a:cs typeface="Tahoma"/>
              </a:rPr>
              <a:t>GLOBAL</a:t>
            </a:r>
            <a:r>
              <a:rPr sz="32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355" dirty="0">
                <a:solidFill>
                  <a:srgbClr val="FFFFFF"/>
                </a:solidFill>
                <a:latin typeface="Tahoma"/>
                <a:cs typeface="Tahoma"/>
              </a:rPr>
              <a:t>INDUSTRY</a:t>
            </a:r>
            <a:r>
              <a:rPr sz="32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140" dirty="0">
                <a:solidFill>
                  <a:srgbClr val="FFFFFF"/>
                </a:solidFill>
                <a:latin typeface="Tahoma"/>
                <a:cs typeface="Tahoma"/>
              </a:rPr>
              <a:t>ANALYST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9075" y="47498"/>
            <a:ext cx="1719326" cy="2043176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919162" y="3556063"/>
            <a:ext cx="2040255" cy="134747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880"/>
              </a:spcBef>
            </a:pPr>
            <a:r>
              <a:rPr sz="2000" b="1" u="sng" spc="-155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2015</a:t>
            </a:r>
            <a:r>
              <a:rPr sz="2000" b="1" u="sng" spc="-7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 </a:t>
            </a:r>
            <a:r>
              <a:rPr sz="2000" b="1" u="sng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-</a:t>
            </a:r>
            <a:r>
              <a:rPr sz="2000" b="1" u="sng" spc="-1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 </a:t>
            </a:r>
            <a:r>
              <a:rPr sz="2000" b="1" u="sng" spc="-4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VOLUME</a:t>
            </a:r>
            <a:endParaRPr sz="2000">
              <a:latin typeface="Tahoma"/>
              <a:cs typeface="Tahoma"/>
            </a:endParaRPr>
          </a:p>
          <a:p>
            <a:pPr marL="587375">
              <a:lnSpc>
                <a:spcPct val="100000"/>
              </a:lnSpc>
              <a:spcBef>
                <a:spcPts val="78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1.5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T-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1850" spc="55" dirty="0">
                <a:solidFill>
                  <a:srgbClr val="FFFFFF"/>
                </a:solidFill>
                <a:latin typeface="Trebuchet MS"/>
                <a:cs typeface="Trebuchet MS"/>
              </a:rPr>
              <a:t>OIL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52500" y="5410200"/>
            <a:ext cx="1052512" cy="557212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113789" y="5486082"/>
            <a:ext cx="73660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225" dirty="0">
                <a:solidFill>
                  <a:srgbClr val="FFFFFF"/>
                </a:solidFill>
                <a:latin typeface="Trebuchet MS"/>
                <a:cs typeface="Trebuchet MS"/>
              </a:rPr>
              <a:t>GOLD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981200" y="4819713"/>
            <a:ext cx="1233805" cy="586105"/>
            <a:chOff x="1981200" y="4819713"/>
            <a:chExt cx="1233805" cy="586105"/>
          </a:xfrm>
        </p:grpSpPr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1200" y="4819713"/>
              <a:ext cx="1004887" cy="58578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28900" y="4819713"/>
              <a:ext cx="442912" cy="5857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14625" y="4819713"/>
              <a:ext cx="500062" cy="58578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152014" y="4896230"/>
            <a:ext cx="90233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157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14450" y="6210300"/>
            <a:ext cx="1319149" cy="547687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474469" y="6283325"/>
            <a:ext cx="931544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75" dirty="0">
                <a:solidFill>
                  <a:srgbClr val="FFFF00"/>
                </a:solidFill>
                <a:latin typeface="Tahoma"/>
                <a:cs typeface="Tahoma"/>
              </a:rPr>
              <a:t>CRYPTO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714625" y="5657850"/>
            <a:ext cx="1186180" cy="586105"/>
            <a:chOff x="2714625" y="5657850"/>
            <a:chExt cx="1186180" cy="586105"/>
          </a:xfrm>
        </p:grpSpPr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14625" y="5657850"/>
              <a:ext cx="938212" cy="58578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95650" y="5657850"/>
              <a:ext cx="461962" cy="58578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00425" y="5657850"/>
              <a:ext cx="500062" cy="585787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882010" y="5734684"/>
            <a:ext cx="8566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14" dirty="0">
                <a:solidFill>
                  <a:srgbClr val="FFFF00"/>
                </a:solidFill>
                <a:latin typeface="Tahoma"/>
                <a:cs typeface="Tahoma"/>
              </a:rPr>
              <a:t>4.5</a:t>
            </a:r>
            <a:r>
              <a:rPr sz="2000" b="1" spc="-35" dirty="0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FFFF00"/>
                </a:solidFill>
                <a:latin typeface="Tahoma"/>
                <a:cs typeface="Tahoma"/>
              </a:rPr>
              <a:t>B-</a:t>
            </a:r>
            <a:r>
              <a:rPr sz="2000" b="1" spc="-60" dirty="0">
                <a:solidFill>
                  <a:srgbClr val="FFFF00"/>
                </a:solidFill>
                <a:latin typeface="Tahoma"/>
                <a:cs typeface="Tahoma"/>
              </a:rPr>
              <a:t>$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152900" y="3571811"/>
            <a:ext cx="2729230" cy="3046730"/>
            <a:chOff x="4152900" y="3571811"/>
            <a:chExt cx="2729230" cy="3046730"/>
          </a:xfrm>
        </p:grpSpPr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0125" y="3914711"/>
              <a:ext cx="1919351" cy="7143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57725" y="3571811"/>
              <a:ext cx="995362" cy="58578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95900" y="3571811"/>
              <a:ext cx="461962" cy="58578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76875" y="3571811"/>
              <a:ext cx="1404874" cy="58578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162425" y="4000499"/>
              <a:ext cx="0" cy="2608580"/>
            </a:xfrm>
            <a:custGeom>
              <a:avLst/>
              <a:gdLst/>
              <a:ahLst/>
              <a:cxnLst/>
              <a:rect l="l" t="t" r="r" b="b"/>
              <a:pathLst>
                <a:path h="2608579">
                  <a:moveTo>
                    <a:pt x="0" y="0"/>
                  </a:moveTo>
                  <a:lnTo>
                    <a:pt x="0" y="2608503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953000" y="4714874"/>
              <a:ext cx="1071880" cy="1687195"/>
            </a:xfrm>
            <a:custGeom>
              <a:avLst/>
              <a:gdLst/>
              <a:ahLst/>
              <a:cxnLst/>
              <a:rect l="l" t="t" r="r" b="b"/>
              <a:pathLst>
                <a:path w="1071879" h="1687195">
                  <a:moveTo>
                    <a:pt x="492760" y="515366"/>
                  </a:moveTo>
                  <a:lnTo>
                    <a:pt x="0" y="0"/>
                  </a:lnTo>
                </a:path>
                <a:path w="1071879" h="1687195">
                  <a:moveTo>
                    <a:pt x="485775" y="849630"/>
                  </a:moveTo>
                  <a:lnTo>
                    <a:pt x="498855" y="514350"/>
                  </a:lnTo>
                </a:path>
                <a:path w="1071879" h="1687195">
                  <a:moveTo>
                    <a:pt x="1071499" y="1244168"/>
                  </a:moveTo>
                  <a:lnTo>
                    <a:pt x="485775" y="857250"/>
                  </a:lnTo>
                </a:path>
                <a:path w="1071879" h="1687195">
                  <a:moveTo>
                    <a:pt x="1057275" y="1686763"/>
                  </a:moveTo>
                  <a:lnTo>
                    <a:pt x="1063752" y="1238250"/>
                  </a:lnTo>
                </a:path>
              </a:pathLst>
            </a:custGeom>
            <a:ln w="19050">
              <a:solidFill>
                <a:srgbClr val="F7C4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45507" y="4371974"/>
              <a:ext cx="1477645" cy="2045335"/>
            </a:xfrm>
            <a:custGeom>
              <a:avLst/>
              <a:gdLst/>
              <a:ahLst/>
              <a:cxnLst/>
              <a:rect l="l" t="t" r="r" b="b"/>
              <a:pathLst>
                <a:path w="1477645" h="2045335">
                  <a:moveTo>
                    <a:pt x="286131" y="0"/>
                  </a:moveTo>
                  <a:lnTo>
                    <a:pt x="208788" y="35687"/>
                  </a:lnTo>
                  <a:lnTo>
                    <a:pt x="231114" y="53555"/>
                  </a:lnTo>
                  <a:lnTo>
                    <a:pt x="0" y="342392"/>
                  </a:lnTo>
                  <a:lnTo>
                    <a:pt x="14986" y="354330"/>
                  </a:lnTo>
                  <a:lnTo>
                    <a:pt x="245948" y="65405"/>
                  </a:lnTo>
                  <a:lnTo>
                    <a:pt x="268351" y="83312"/>
                  </a:lnTo>
                  <a:lnTo>
                    <a:pt x="276796" y="43688"/>
                  </a:lnTo>
                  <a:lnTo>
                    <a:pt x="286131" y="0"/>
                  </a:lnTo>
                  <a:close/>
                </a:path>
                <a:path w="1477645" h="2045335">
                  <a:moveTo>
                    <a:pt x="837819" y="828675"/>
                  </a:moveTo>
                  <a:lnTo>
                    <a:pt x="759333" y="861822"/>
                  </a:lnTo>
                  <a:lnTo>
                    <a:pt x="781050" y="880376"/>
                  </a:lnTo>
                  <a:lnTo>
                    <a:pt x="505079" y="1203579"/>
                  </a:lnTo>
                  <a:lnTo>
                    <a:pt x="519557" y="1216025"/>
                  </a:lnTo>
                  <a:lnTo>
                    <a:pt x="795655" y="892822"/>
                  </a:lnTo>
                  <a:lnTo>
                    <a:pt x="817372" y="911352"/>
                  </a:lnTo>
                  <a:lnTo>
                    <a:pt x="827417" y="870712"/>
                  </a:lnTo>
                  <a:lnTo>
                    <a:pt x="837819" y="828675"/>
                  </a:lnTo>
                  <a:close/>
                </a:path>
                <a:path w="1477645" h="2045335">
                  <a:moveTo>
                    <a:pt x="1477645" y="1600200"/>
                  </a:moveTo>
                  <a:lnTo>
                    <a:pt x="1397889" y="1630464"/>
                  </a:lnTo>
                  <a:lnTo>
                    <a:pt x="1418971" y="1649857"/>
                  </a:lnTo>
                  <a:lnTo>
                    <a:pt x="1067308" y="2031873"/>
                  </a:lnTo>
                  <a:lnTo>
                    <a:pt x="1081278" y="2044776"/>
                  </a:lnTo>
                  <a:lnTo>
                    <a:pt x="1432966" y="1662722"/>
                  </a:lnTo>
                  <a:lnTo>
                    <a:pt x="1454023" y="1682064"/>
                  </a:lnTo>
                  <a:lnTo>
                    <a:pt x="1466024" y="1640471"/>
                  </a:lnTo>
                  <a:lnTo>
                    <a:pt x="1477645" y="1600200"/>
                  </a:lnTo>
                  <a:close/>
                </a:path>
              </a:pathLst>
            </a:custGeom>
            <a:solidFill>
              <a:srgbClr val="8AE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352925" y="4543361"/>
              <a:ext cx="776287" cy="5572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14900" y="4009961"/>
              <a:ext cx="881062" cy="58578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38775" y="4009961"/>
              <a:ext cx="442912" cy="58578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24500" y="4009961"/>
              <a:ext cx="500062" cy="585787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4465701" y="2695638"/>
            <a:ext cx="2343150" cy="2234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77620" algn="l"/>
              </a:tabLst>
            </a:pPr>
            <a:r>
              <a:rPr sz="2150" b="1" spc="-20" dirty="0">
                <a:solidFill>
                  <a:srgbClr val="FFFFFF"/>
                </a:solidFill>
                <a:latin typeface="Tahoma"/>
                <a:cs typeface="Tahoma"/>
              </a:rPr>
              <a:t>GOLD</a:t>
            </a:r>
            <a:r>
              <a:rPr sz="21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150" b="1" spc="-85" dirty="0">
                <a:solidFill>
                  <a:srgbClr val="FFFF00"/>
                </a:solidFill>
                <a:latin typeface="Tahoma"/>
                <a:cs typeface="Tahoma"/>
              </a:rPr>
              <a:t>CRYPTO</a:t>
            </a:r>
            <a:endParaRPr sz="21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350"/>
              </a:spcBef>
            </a:pPr>
            <a:endParaRPr sz="2150">
              <a:latin typeface="Tahoma"/>
              <a:cs typeface="Tahoma"/>
            </a:endParaRPr>
          </a:p>
          <a:p>
            <a:pPr marL="372745">
              <a:lnSpc>
                <a:spcPct val="100000"/>
              </a:lnSpc>
              <a:spcBef>
                <a:spcPts val="5"/>
              </a:spcBef>
            </a:pPr>
            <a:r>
              <a:rPr sz="2000" b="1" u="sng" spc="-16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2019</a:t>
            </a:r>
            <a:r>
              <a:rPr sz="2000" b="1" u="sng" spc="-65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 </a:t>
            </a:r>
            <a:r>
              <a:rPr sz="2000" b="1" u="sng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-</a:t>
            </a:r>
            <a:r>
              <a:rPr sz="2000" b="1" u="sng" spc="-5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 </a:t>
            </a:r>
            <a:r>
              <a:rPr sz="2000" b="1" u="sng" spc="-1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VOLUME</a:t>
            </a:r>
            <a:endParaRPr sz="2000">
              <a:latin typeface="Tahoma"/>
              <a:cs typeface="Tahoma"/>
            </a:endParaRPr>
          </a:p>
          <a:p>
            <a:pPr marL="635000">
              <a:lnSpc>
                <a:spcPct val="100000"/>
              </a:lnSpc>
              <a:spcBef>
                <a:spcPts val="994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1.7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T-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  <a:p>
            <a:pPr marL="60325">
              <a:lnSpc>
                <a:spcPct val="100000"/>
              </a:lnSpc>
              <a:spcBef>
                <a:spcPts val="1814"/>
              </a:spcBef>
            </a:pPr>
            <a:r>
              <a:rPr sz="1850" spc="55" dirty="0">
                <a:solidFill>
                  <a:srgbClr val="FFFFFF"/>
                </a:solidFill>
                <a:latin typeface="Trebuchet MS"/>
                <a:cs typeface="Trebuchet MS"/>
              </a:rPr>
              <a:t>OIL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77" name="object 7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43400" y="5400675"/>
            <a:ext cx="1243012" cy="547687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4505071" y="5469254"/>
            <a:ext cx="931544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75" dirty="0">
                <a:solidFill>
                  <a:srgbClr val="FFFF00"/>
                </a:solidFill>
                <a:latin typeface="Tahoma"/>
                <a:cs typeface="Tahoma"/>
              </a:rPr>
              <a:t>CRYPTO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591175" y="4848288"/>
            <a:ext cx="1252855" cy="586105"/>
            <a:chOff x="5591175" y="4848288"/>
            <a:chExt cx="1252855" cy="586105"/>
          </a:xfrm>
        </p:grpSpPr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591175" y="4848288"/>
              <a:ext cx="1004887" cy="58578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38875" y="4848288"/>
              <a:ext cx="461962" cy="58578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43650" y="4848288"/>
              <a:ext cx="500062" cy="585787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5765800" y="4923472"/>
            <a:ext cx="92329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60" dirty="0">
                <a:solidFill>
                  <a:srgbClr val="FFFF00"/>
                </a:solidFill>
                <a:latin typeface="Tahoma"/>
                <a:cs typeface="Tahoma"/>
              </a:rPr>
              <a:t>267</a:t>
            </a:r>
            <a:r>
              <a:rPr sz="2000" b="1" spc="-35" dirty="0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FFFF00"/>
                </a:solidFill>
                <a:latin typeface="Tahoma"/>
                <a:cs typeface="Tahoma"/>
              </a:rPr>
              <a:t>B-</a:t>
            </a:r>
            <a:r>
              <a:rPr sz="2000" b="1" spc="-60" dirty="0">
                <a:solidFill>
                  <a:srgbClr val="FFFF00"/>
                </a:solidFill>
                <a:latin typeface="Tahoma"/>
                <a:cs typeface="Tahoma"/>
              </a:rPr>
              <a:t>$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84" name="object 8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000625" y="6238875"/>
            <a:ext cx="1052512" cy="547687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5164201" y="6310312"/>
            <a:ext cx="73596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225" dirty="0">
                <a:solidFill>
                  <a:srgbClr val="FFFFFF"/>
                </a:solidFill>
                <a:latin typeface="Trebuchet MS"/>
                <a:cs typeface="Trebuchet MS"/>
              </a:rPr>
              <a:t>GOLD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276975" y="5686425"/>
            <a:ext cx="1233805" cy="586105"/>
            <a:chOff x="6276975" y="5686425"/>
            <a:chExt cx="1233805" cy="586105"/>
          </a:xfrm>
        </p:grpSpPr>
        <p:pic>
          <p:nvPicPr>
            <p:cNvPr id="87" name="object 8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76975" y="5686425"/>
              <a:ext cx="1004887" cy="58578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24675" y="5686425"/>
              <a:ext cx="442912" cy="58578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10400" y="5686425"/>
              <a:ext cx="500062" cy="585787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6450076" y="5761037"/>
            <a:ext cx="90233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175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343900" y="3600386"/>
            <a:ext cx="2224405" cy="586105"/>
            <a:chOff x="8343900" y="3600386"/>
            <a:chExt cx="2224405" cy="586105"/>
          </a:xfrm>
        </p:grpSpPr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6300" y="3943286"/>
              <a:ext cx="1919351" cy="7143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522843" y="3962780"/>
              <a:ext cx="1866900" cy="19050"/>
            </a:xfrm>
            <a:custGeom>
              <a:avLst/>
              <a:gdLst/>
              <a:ahLst/>
              <a:cxnLst/>
              <a:rect l="l" t="t" r="r" b="b"/>
              <a:pathLst>
                <a:path w="1866900" h="19050">
                  <a:moveTo>
                    <a:pt x="18669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866900" y="19050"/>
                  </a:lnTo>
                  <a:lnTo>
                    <a:pt x="1866900" y="0"/>
                  </a:lnTo>
                  <a:close/>
                </a:path>
              </a:pathLst>
            </a:custGeom>
            <a:solidFill>
              <a:srgbClr val="81D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43900" y="3600386"/>
              <a:ext cx="995362" cy="58578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82075" y="3600386"/>
              <a:ext cx="461962" cy="58578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63050" y="3600386"/>
              <a:ext cx="1404874" cy="585787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8516619" y="3679126"/>
            <a:ext cx="18942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55" dirty="0">
                <a:solidFill>
                  <a:srgbClr val="81DEFF"/>
                </a:solidFill>
                <a:latin typeface="Tahoma"/>
                <a:cs typeface="Tahoma"/>
              </a:rPr>
              <a:t>2022</a:t>
            </a:r>
            <a:r>
              <a:rPr sz="2000" b="1" spc="-70" dirty="0">
                <a:solidFill>
                  <a:srgbClr val="81DEFF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81DEFF"/>
                </a:solidFill>
                <a:latin typeface="Tahoma"/>
                <a:cs typeface="Tahoma"/>
              </a:rPr>
              <a:t>-</a:t>
            </a:r>
            <a:r>
              <a:rPr sz="2000" b="1" spc="-10" dirty="0">
                <a:solidFill>
                  <a:srgbClr val="81DEFF"/>
                </a:solidFill>
                <a:latin typeface="Tahoma"/>
                <a:cs typeface="Tahoma"/>
              </a:rPr>
              <a:t> </a:t>
            </a:r>
            <a:r>
              <a:rPr sz="2000" b="1" spc="-40" dirty="0">
                <a:solidFill>
                  <a:srgbClr val="81DEFF"/>
                </a:solidFill>
                <a:latin typeface="Tahoma"/>
                <a:cs typeface="Tahoma"/>
              </a:rPr>
              <a:t>VOLUME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658100" y="4029075"/>
            <a:ext cx="0" cy="2608580"/>
          </a:xfrm>
          <a:custGeom>
            <a:avLst/>
            <a:gdLst/>
            <a:ahLst/>
            <a:cxnLst/>
            <a:rect l="l" t="t" r="r" b="b"/>
            <a:pathLst>
              <a:path h="2608579">
                <a:moveTo>
                  <a:pt x="0" y="0"/>
                </a:moveTo>
                <a:lnTo>
                  <a:pt x="0" y="2608503"/>
                </a:lnTo>
              </a:path>
            </a:pathLst>
          </a:custGeom>
          <a:ln w="1905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7896225" y="4362450"/>
            <a:ext cx="2604135" cy="2045335"/>
            <a:chOff x="7896225" y="4362450"/>
            <a:chExt cx="2604135" cy="2045335"/>
          </a:xfrm>
        </p:grpSpPr>
        <p:sp>
          <p:nvSpPr>
            <p:cNvPr id="100" name="object 100"/>
            <p:cNvSpPr/>
            <p:nvPr/>
          </p:nvSpPr>
          <p:spPr>
            <a:xfrm>
              <a:off x="9029700" y="4705350"/>
              <a:ext cx="1071880" cy="1687195"/>
            </a:xfrm>
            <a:custGeom>
              <a:avLst/>
              <a:gdLst/>
              <a:ahLst/>
              <a:cxnLst/>
              <a:rect l="l" t="t" r="r" b="b"/>
              <a:pathLst>
                <a:path w="1071879" h="1687195">
                  <a:moveTo>
                    <a:pt x="492759" y="515366"/>
                  </a:moveTo>
                  <a:lnTo>
                    <a:pt x="0" y="0"/>
                  </a:lnTo>
                </a:path>
                <a:path w="1071879" h="1687195">
                  <a:moveTo>
                    <a:pt x="485775" y="849630"/>
                  </a:moveTo>
                  <a:lnTo>
                    <a:pt x="498855" y="514350"/>
                  </a:lnTo>
                </a:path>
                <a:path w="1071879" h="1687195">
                  <a:moveTo>
                    <a:pt x="1071499" y="1244168"/>
                  </a:moveTo>
                  <a:lnTo>
                    <a:pt x="485775" y="857250"/>
                  </a:lnTo>
                </a:path>
                <a:path w="1071879" h="1687195">
                  <a:moveTo>
                    <a:pt x="1057275" y="1686763"/>
                  </a:moveTo>
                  <a:lnTo>
                    <a:pt x="1063752" y="1238250"/>
                  </a:lnTo>
                </a:path>
              </a:pathLst>
            </a:custGeom>
            <a:ln w="19050">
              <a:solidFill>
                <a:srgbClr val="F7C4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022207" y="4362449"/>
              <a:ext cx="1477645" cy="2045335"/>
            </a:xfrm>
            <a:custGeom>
              <a:avLst/>
              <a:gdLst/>
              <a:ahLst/>
              <a:cxnLst/>
              <a:rect l="l" t="t" r="r" b="b"/>
              <a:pathLst>
                <a:path w="1477645" h="2045335">
                  <a:moveTo>
                    <a:pt x="286131" y="0"/>
                  </a:moveTo>
                  <a:lnTo>
                    <a:pt x="208788" y="35687"/>
                  </a:lnTo>
                  <a:lnTo>
                    <a:pt x="231114" y="53555"/>
                  </a:lnTo>
                  <a:lnTo>
                    <a:pt x="0" y="342392"/>
                  </a:lnTo>
                  <a:lnTo>
                    <a:pt x="14986" y="354330"/>
                  </a:lnTo>
                  <a:lnTo>
                    <a:pt x="245948" y="65405"/>
                  </a:lnTo>
                  <a:lnTo>
                    <a:pt x="268351" y="83312"/>
                  </a:lnTo>
                  <a:lnTo>
                    <a:pt x="276796" y="43688"/>
                  </a:lnTo>
                  <a:lnTo>
                    <a:pt x="286131" y="0"/>
                  </a:lnTo>
                  <a:close/>
                </a:path>
                <a:path w="1477645" h="2045335">
                  <a:moveTo>
                    <a:pt x="837819" y="828675"/>
                  </a:moveTo>
                  <a:lnTo>
                    <a:pt x="759333" y="861834"/>
                  </a:lnTo>
                  <a:lnTo>
                    <a:pt x="781050" y="880376"/>
                  </a:lnTo>
                  <a:lnTo>
                    <a:pt x="505079" y="1203579"/>
                  </a:lnTo>
                  <a:lnTo>
                    <a:pt x="519557" y="1216025"/>
                  </a:lnTo>
                  <a:lnTo>
                    <a:pt x="795655" y="892822"/>
                  </a:lnTo>
                  <a:lnTo>
                    <a:pt x="817372" y="911352"/>
                  </a:lnTo>
                  <a:lnTo>
                    <a:pt x="827417" y="870712"/>
                  </a:lnTo>
                  <a:lnTo>
                    <a:pt x="837819" y="828675"/>
                  </a:lnTo>
                  <a:close/>
                </a:path>
                <a:path w="1477645" h="2045335">
                  <a:moveTo>
                    <a:pt x="1477645" y="1600200"/>
                  </a:moveTo>
                  <a:lnTo>
                    <a:pt x="1397889" y="1630464"/>
                  </a:lnTo>
                  <a:lnTo>
                    <a:pt x="1418971" y="1649857"/>
                  </a:lnTo>
                  <a:lnTo>
                    <a:pt x="1067308" y="2031873"/>
                  </a:lnTo>
                  <a:lnTo>
                    <a:pt x="1081278" y="2044776"/>
                  </a:lnTo>
                  <a:lnTo>
                    <a:pt x="1432966" y="1662722"/>
                  </a:lnTo>
                  <a:lnTo>
                    <a:pt x="1454023" y="1682064"/>
                  </a:lnTo>
                  <a:lnTo>
                    <a:pt x="1466024" y="1640471"/>
                  </a:lnTo>
                  <a:lnTo>
                    <a:pt x="1477645" y="1600200"/>
                  </a:lnTo>
                  <a:close/>
                </a:path>
              </a:pathLst>
            </a:custGeom>
            <a:solidFill>
              <a:srgbClr val="8AE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96225" y="4476686"/>
              <a:ext cx="1243012" cy="547687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058531" y="4547806"/>
            <a:ext cx="931544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75" dirty="0">
                <a:solidFill>
                  <a:srgbClr val="FFFF00"/>
                </a:solidFill>
                <a:latin typeface="Tahoma"/>
                <a:cs typeface="Tahoma"/>
              </a:rPr>
              <a:t>CRYPTO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9020175" y="4000436"/>
            <a:ext cx="1062355" cy="586105"/>
            <a:chOff x="9020175" y="4000436"/>
            <a:chExt cx="1062355" cy="586105"/>
          </a:xfrm>
        </p:grpSpPr>
        <p:pic>
          <p:nvPicPr>
            <p:cNvPr id="105" name="object 10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20175" y="4000436"/>
              <a:ext cx="814387" cy="58578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477375" y="4000436"/>
              <a:ext cx="461962" cy="58578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582150" y="4000436"/>
              <a:ext cx="500062" cy="585787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9198609" y="4071556"/>
            <a:ext cx="7321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55" dirty="0">
                <a:solidFill>
                  <a:srgbClr val="FFFF00"/>
                </a:solidFill>
                <a:latin typeface="Tahoma"/>
                <a:cs typeface="Tahoma"/>
              </a:rPr>
              <a:t>40</a:t>
            </a:r>
            <a:r>
              <a:rPr sz="2000" b="1" spc="-45" dirty="0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sz="2000" b="1" spc="-235" dirty="0">
                <a:solidFill>
                  <a:srgbClr val="FFFF00"/>
                </a:solidFill>
                <a:latin typeface="Tahoma"/>
                <a:cs typeface="Tahoma"/>
              </a:rPr>
              <a:t>T-</a:t>
            </a:r>
            <a:r>
              <a:rPr sz="2000" b="1" spc="-70" dirty="0">
                <a:solidFill>
                  <a:srgbClr val="FFFF00"/>
                </a:solidFill>
                <a:latin typeface="Tahoma"/>
                <a:cs typeface="Tahoma"/>
              </a:rPr>
              <a:t>$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8791575" y="5429250"/>
            <a:ext cx="719137" cy="547687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8957309" y="5501640"/>
            <a:ext cx="40195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55" dirty="0">
                <a:solidFill>
                  <a:srgbClr val="FFFFFF"/>
                </a:solidFill>
                <a:latin typeface="Trebuchet MS"/>
                <a:cs typeface="Trebuchet MS"/>
              </a:rPr>
              <a:t>OIL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9639300" y="4829238"/>
            <a:ext cx="900430" cy="586105"/>
            <a:chOff x="9639300" y="4829238"/>
            <a:chExt cx="900430" cy="586105"/>
          </a:xfrm>
        </p:grpSpPr>
        <p:pic>
          <p:nvPicPr>
            <p:cNvPr id="112" name="object 11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39300" y="4829238"/>
              <a:ext cx="671512" cy="58578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953625" y="4829238"/>
              <a:ext cx="442912" cy="58578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039350" y="4829238"/>
              <a:ext cx="500062" cy="585787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9812908" y="4904041"/>
            <a:ext cx="5689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T-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6" name="object 11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9077325" y="6229350"/>
            <a:ext cx="1052512" cy="547687"/>
          </a:xfrm>
          <a:prstGeom prst="rect">
            <a:avLst/>
          </a:prstGeom>
        </p:spPr>
      </p:pic>
      <p:sp>
        <p:nvSpPr>
          <p:cNvPr id="117" name="object 117"/>
          <p:cNvSpPr txBox="1"/>
          <p:nvPr/>
        </p:nvSpPr>
        <p:spPr>
          <a:xfrm>
            <a:off x="9243314" y="6298565"/>
            <a:ext cx="73660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225" dirty="0">
                <a:solidFill>
                  <a:srgbClr val="FFFFFF"/>
                </a:solidFill>
                <a:latin typeface="Trebuchet MS"/>
                <a:cs typeface="Trebuchet MS"/>
              </a:rPr>
              <a:t>GOLD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10363200" y="5676900"/>
            <a:ext cx="1233805" cy="586105"/>
            <a:chOff x="10363200" y="5676900"/>
            <a:chExt cx="1233805" cy="586105"/>
          </a:xfrm>
        </p:grpSpPr>
        <p:pic>
          <p:nvPicPr>
            <p:cNvPr id="119" name="object 11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363200" y="5676900"/>
              <a:ext cx="1004887" cy="58578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010900" y="5676900"/>
              <a:ext cx="442912" cy="58578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096625" y="5676900"/>
              <a:ext cx="500062" cy="585787"/>
            </a:xfrm>
            <a:prstGeom prst="rect">
              <a:avLst/>
            </a:prstGeom>
          </p:spPr>
        </p:pic>
      </p:grpSp>
      <p:sp>
        <p:nvSpPr>
          <p:cNvPr id="122" name="object 122"/>
          <p:cNvSpPr txBox="1"/>
          <p:nvPr/>
        </p:nvSpPr>
        <p:spPr>
          <a:xfrm>
            <a:off x="10535666" y="5750242"/>
            <a:ext cx="90233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200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8116951" y="1723961"/>
            <a:ext cx="2536825" cy="2933065"/>
            <a:chOff x="8116951" y="1723961"/>
            <a:chExt cx="2536825" cy="2933065"/>
          </a:xfrm>
        </p:grpSpPr>
        <p:sp>
          <p:nvSpPr>
            <p:cNvPr id="124" name="object 124"/>
            <p:cNvSpPr/>
            <p:nvPr/>
          </p:nvSpPr>
          <p:spPr>
            <a:xfrm>
              <a:off x="8120126" y="2052700"/>
              <a:ext cx="719455" cy="2600960"/>
            </a:xfrm>
            <a:custGeom>
              <a:avLst/>
              <a:gdLst/>
              <a:ahLst/>
              <a:cxnLst/>
              <a:rect l="l" t="t" r="r" b="b"/>
              <a:pathLst>
                <a:path w="719454" h="2600960">
                  <a:moveTo>
                    <a:pt x="719201" y="0"/>
                  </a:moveTo>
                  <a:lnTo>
                    <a:pt x="0" y="2600579"/>
                  </a:lnTo>
                </a:path>
              </a:pathLst>
            </a:custGeom>
            <a:ln w="6350">
              <a:solidFill>
                <a:srgbClr val="F7C4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824849" y="2014600"/>
              <a:ext cx="612140" cy="76200"/>
            </a:xfrm>
            <a:custGeom>
              <a:avLst/>
              <a:gdLst/>
              <a:ahLst/>
              <a:cxnLst/>
              <a:rect l="l" t="t" r="r" b="b"/>
              <a:pathLst>
                <a:path w="612140" h="76200">
                  <a:moveTo>
                    <a:pt x="535940" y="41272"/>
                  </a:moveTo>
                  <a:lnTo>
                    <a:pt x="535940" y="76200"/>
                  </a:lnTo>
                  <a:lnTo>
                    <a:pt x="605790" y="41275"/>
                  </a:lnTo>
                  <a:lnTo>
                    <a:pt x="535940" y="41272"/>
                  </a:lnTo>
                  <a:close/>
                </a:path>
                <a:path w="612140" h="76200">
                  <a:moveTo>
                    <a:pt x="535940" y="34922"/>
                  </a:moveTo>
                  <a:lnTo>
                    <a:pt x="535940" y="41272"/>
                  </a:lnTo>
                  <a:lnTo>
                    <a:pt x="548640" y="41275"/>
                  </a:lnTo>
                  <a:lnTo>
                    <a:pt x="548640" y="34925"/>
                  </a:lnTo>
                  <a:lnTo>
                    <a:pt x="535940" y="34922"/>
                  </a:lnTo>
                  <a:close/>
                </a:path>
                <a:path w="612140" h="76200">
                  <a:moveTo>
                    <a:pt x="535940" y="0"/>
                  </a:moveTo>
                  <a:lnTo>
                    <a:pt x="535940" y="34922"/>
                  </a:lnTo>
                  <a:lnTo>
                    <a:pt x="548640" y="34925"/>
                  </a:lnTo>
                  <a:lnTo>
                    <a:pt x="548640" y="41275"/>
                  </a:lnTo>
                  <a:lnTo>
                    <a:pt x="605795" y="41272"/>
                  </a:lnTo>
                  <a:lnTo>
                    <a:pt x="612140" y="38100"/>
                  </a:lnTo>
                  <a:lnTo>
                    <a:pt x="535940" y="0"/>
                  </a:lnTo>
                  <a:close/>
                </a:path>
                <a:path w="612140" h="76200">
                  <a:moveTo>
                    <a:pt x="0" y="34798"/>
                  </a:moveTo>
                  <a:lnTo>
                    <a:pt x="0" y="41148"/>
                  </a:lnTo>
                  <a:lnTo>
                    <a:pt x="535940" y="41272"/>
                  </a:lnTo>
                  <a:lnTo>
                    <a:pt x="535940" y="34922"/>
                  </a:lnTo>
                  <a:lnTo>
                    <a:pt x="0" y="34798"/>
                  </a:lnTo>
                  <a:close/>
                </a:path>
              </a:pathLst>
            </a:custGeom>
            <a:solidFill>
              <a:srgbClr val="F7C4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382125" y="1723961"/>
              <a:ext cx="1271524" cy="49053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439275" y="1971611"/>
              <a:ext cx="1214437" cy="490537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9520808" y="1785937"/>
            <a:ext cx="989330" cy="514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F7C475"/>
                </a:solidFill>
                <a:latin typeface="Calibri"/>
                <a:cs typeface="Calibri"/>
              </a:rPr>
              <a:t>PREDICTIVE</a:t>
            </a:r>
            <a:endParaRPr sz="155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95"/>
              </a:spcBef>
            </a:pPr>
            <a:r>
              <a:rPr sz="1550" b="1" spc="-10" dirty="0">
                <a:solidFill>
                  <a:srgbClr val="F7C475"/>
                </a:solidFill>
                <a:latin typeface="Calibri"/>
                <a:cs typeface="Calibri"/>
              </a:rPr>
              <a:t>ANALYTICS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129" name="object 12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35262" y="6211887"/>
            <a:ext cx="73025" cy="520700"/>
            <a:chOff x="2735262" y="6211887"/>
            <a:chExt cx="73025" cy="520700"/>
          </a:xfrm>
        </p:grpSpPr>
        <p:sp>
          <p:nvSpPr>
            <p:cNvPr id="3" name="object 3"/>
            <p:cNvSpPr/>
            <p:nvPr/>
          </p:nvSpPr>
          <p:spPr>
            <a:xfrm>
              <a:off x="2743200" y="6219825"/>
              <a:ext cx="57150" cy="504825"/>
            </a:xfrm>
            <a:custGeom>
              <a:avLst/>
              <a:gdLst/>
              <a:ahLst/>
              <a:cxnLst/>
              <a:rect l="l" t="t" r="r" b="b"/>
              <a:pathLst>
                <a:path w="57150" h="504825">
                  <a:moveTo>
                    <a:pt x="57150" y="0"/>
                  </a:moveTo>
                  <a:lnTo>
                    <a:pt x="0" y="0"/>
                  </a:lnTo>
                  <a:lnTo>
                    <a:pt x="0" y="504825"/>
                  </a:lnTo>
                  <a:lnTo>
                    <a:pt x="57150" y="504825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43200" y="6219825"/>
              <a:ext cx="57150" cy="504825"/>
            </a:xfrm>
            <a:custGeom>
              <a:avLst/>
              <a:gdLst/>
              <a:ahLst/>
              <a:cxnLst/>
              <a:rect l="l" t="t" r="r" b="b"/>
              <a:pathLst>
                <a:path w="57150" h="504825">
                  <a:moveTo>
                    <a:pt x="0" y="504825"/>
                  </a:moveTo>
                  <a:lnTo>
                    <a:pt x="57150" y="504825"/>
                  </a:lnTo>
                  <a:lnTo>
                    <a:pt x="57150" y="0"/>
                  </a:lnTo>
                  <a:lnTo>
                    <a:pt x="0" y="0"/>
                  </a:lnTo>
                  <a:lnTo>
                    <a:pt x="0" y="504825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735262" y="4506912"/>
            <a:ext cx="311150" cy="1644650"/>
            <a:chOff x="2735262" y="4506912"/>
            <a:chExt cx="311150" cy="1644650"/>
          </a:xfrm>
        </p:grpSpPr>
        <p:sp>
          <p:nvSpPr>
            <p:cNvPr id="6" name="object 6"/>
            <p:cNvSpPr/>
            <p:nvPr/>
          </p:nvSpPr>
          <p:spPr>
            <a:xfrm>
              <a:off x="2743200" y="5734050"/>
              <a:ext cx="133350" cy="409575"/>
            </a:xfrm>
            <a:custGeom>
              <a:avLst/>
              <a:gdLst/>
              <a:ahLst/>
              <a:cxnLst/>
              <a:rect l="l" t="t" r="r" b="b"/>
              <a:pathLst>
                <a:path w="133350" h="409575">
                  <a:moveTo>
                    <a:pt x="133350" y="0"/>
                  </a:moveTo>
                  <a:lnTo>
                    <a:pt x="0" y="0"/>
                  </a:lnTo>
                  <a:lnTo>
                    <a:pt x="0" y="409575"/>
                  </a:lnTo>
                  <a:lnTo>
                    <a:pt x="133350" y="4095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200" y="5734050"/>
              <a:ext cx="133350" cy="409575"/>
            </a:xfrm>
            <a:custGeom>
              <a:avLst/>
              <a:gdLst/>
              <a:ahLst/>
              <a:cxnLst/>
              <a:rect l="l" t="t" r="r" b="b"/>
              <a:pathLst>
                <a:path w="133350" h="409575">
                  <a:moveTo>
                    <a:pt x="0" y="409575"/>
                  </a:moveTo>
                  <a:lnTo>
                    <a:pt x="133350" y="409575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09575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43200" y="5095875"/>
              <a:ext cx="219075" cy="590550"/>
            </a:xfrm>
            <a:custGeom>
              <a:avLst/>
              <a:gdLst/>
              <a:ahLst/>
              <a:cxnLst/>
              <a:rect l="l" t="t" r="r" b="b"/>
              <a:pathLst>
                <a:path w="219075" h="590550">
                  <a:moveTo>
                    <a:pt x="219075" y="0"/>
                  </a:moveTo>
                  <a:lnTo>
                    <a:pt x="0" y="0"/>
                  </a:lnTo>
                  <a:lnTo>
                    <a:pt x="0" y="590550"/>
                  </a:lnTo>
                  <a:lnTo>
                    <a:pt x="219075" y="590550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0" y="5095875"/>
              <a:ext cx="219075" cy="590550"/>
            </a:xfrm>
            <a:custGeom>
              <a:avLst/>
              <a:gdLst/>
              <a:ahLst/>
              <a:cxnLst/>
              <a:rect l="l" t="t" r="r" b="b"/>
              <a:pathLst>
                <a:path w="219075" h="590550">
                  <a:moveTo>
                    <a:pt x="0" y="590550"/>
                  </a:moveTo>
                  <a:lnTo>
                    <a:pt x="219075" y="590550"/>
                  </a:lnTo>
                  <a:lnTo>
                    <a:pt x="219075" y="0"/>
                  </a:lnTo>
                  <a:lnTo>
                    <a:pt x="0" y="0"/>
                  </a:lnTo>
                  <a:lnTo>
                    <a:pt x="0" y="590550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3200" y="4514850"/>
              <a:ext cx="295275" cy="542925"/>
            </a:xfrm>
            <a:custGeom>
              <a:avLst/>
              <a:gdLst/>
              <a:ahLst/>
              <a:cxnLst/>
              <a:rect l="l" t="t" r="r" b="b"/>
              <a:pathLst>
                <a:path w="295275" h="542925">
                  <a:moveTo>
                    <a:pt x="295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295275" y="542925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3200" y="4514850"/>
              <a:ext cx="295275" cy="542925"/>
            </a:xfrm>
            <a:custGeom>
              <a:avLst/>
              <a:gdLst/>
              <a:ahLst/>
              <a:cxnLst/>
              <a:rect l="l" t="t" r="r" b="b"/>
              <a:pathLst>
                <a:path w="295275" h="542925">
                  <a:moveTo>
                    <a:pt x="0" y="542925"/>
                  </a:moveTo>
                  <a:lnTo>
                    <a:pt x="295275" y="542925"/>
                  </a:lnTo>
                  <a:lnTo>
                    <a:pt x="295275" y="0"/>
                  </a:lnTo>
                  <a:lnTo>
                    <a:pt x="0" y="0"/>
                  </a:lnTo>
                  <a:lnTo>
                    <a:pt x="0" y="542925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35262" y="3925887"/>
            <a:ext cx="377825" cy="530225"/>
            <a:chOff x="2735262" y="3925887"/>
            <a:chExt cx="377825" cy="530225"/>
          </a:xfrm>
        </p:grpSpPr>
        <p:sp>
          <p:nvSpPr>
            <p:cNvPr id="13" name="object 13"/>
            <p:cNvSpPr/>
            <p:nvPr/>
          </p:nvSpPr>
          <p:spPr>
            <a:xfrm>
              <a:off x="2743200" y="3933825"/>
              <a:ext cx="361950" cy="514350"/>
            </a:xfrm>
            <a:custGeom>
              <a:avLst/>
              <a:gdLst/>
              <a:ahLst/>
              <a:cxnLst/>
              <a:rect l="l" t="t" r="r" b="b"/>
              <a:pathLst>
                <a:path w="361950" h="514350">
                  <a:moveTo>
                    <a:pt x="361950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361950" y="5143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200" y="3933825"/>
              <a:ext cx="361950" cy="514350"/>
            </a:xfrm>
            <a:custGeom>
              <a:avLst/>
              <a:gdLst/>
              <a:ahLst/>
              <a:cxnLst/>
              <a:rect l="l" t="t" r="r" b="b"/>
              <a:pathLst>
                <a:path w="361950" h="514350">
                  <a:moveTo>
                    <a:pt x="0" y="514350"/>
                  </a:moveTo>
                  <a:lnTo>
                    <a:pt x="361950" y="514350"/>
                  </a:lnTo>
                  <a:lnTo>
                    <a:pt x="361950" y="0"/>
                  </a:lnTo>
                  <a:lnTo>
                    <a:pt x="0" y="0"/>
                  </a:lnTo>
                  <a:lnTo>
                    <a:pt x="0" y="514350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735262" y="2620962"/>
            <a:ext cx="635000" cy="1254125"/>
            <a:chOff x="2735262" y="2620962"/>
            <a:chExt cx="635000" cy="1254125"/>
          </a:xfrm>
        </p:grpSpPr>
        <p:sp>
          <p:nvSpPr>
            <p:cNvPr id="16" name="object 16"/>
            <p:cNvSpPr/>
            <p:nvPr/>
          </p:nvSpPr>
          <p:spPr>
            <a:xfrm>
              <a:off x="2743200" y="3295650"/>
              <a:ext cx="466725" cy="571500"/>
            </a:xfrm>
            <a:custGeom>
              <a:avLst/>
              <a:gdLst/>
              <a:ahLst/>
              <a:cxnLst/>
              <a:rect l="l" t="t" r="r" b="b"/>
              <a:pathLst>
                <a:path w="466725" h="571500">
                  <a:moveTo>
                    <a:pt x="466725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466725" y="571500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43200" y="3295650"/>
              <a:ext cx="466725" cy="571500"/>
            </a:xfrm>
            <a:custGeom>
              <a:avLst/>
              <a:gdLst/>
              <a:ahLst/>
              <a:cxnLst/>
              <a:rect l="l" t="t" r="r" b="b"/>
              <a:pathLst>
                <a:path w="466725" h="571500">
                  <a:moveTo>
                    <a:pt x="0" y="571500"/>
                  </a:moveTo>
                  <a:lnTo>
                    <a:pt x="466725" y="57150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571500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43200" y="2628900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619125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619125" y="619125"/>
                  </a:lnTo>
                  <a:lnTo>
                    <a:pt x="6191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43200" y="2628900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0" y="619125"/>
                  </a:moveTo>
                  <a:lnTo>
                    <a:pt x="619125" y="619125"/>
                  </a:lnTo>
                  <a:lnTo>
                    <a:pt x="619125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735262" y="1782762"/>
            <a:ext cx="7654925" cy="796925"/>
            <a:chOff x="2735262" y="1782762"/>
            <a:chExt cx="7654925" cy="796925"/>
          </a:xfrm>
        </p:grpSpPr>
        <p:sp>
          <p:nvSpPr>
            <p:cNvPr id="21" name="object 21"/>
            <p:cNvSpPr/>
            <p:nvPr/>
          </p:nvSpPr>
          <p:spPr>
            <a:xfrm>
              <a:off x="2743200" y="1790700"/>
              <a:ext cx="7639050" cy="781050"/>
            </a:xfrm>
            <a:custGeom>
              <a:avLst/>
              <a:gdLst/>
              <a:ahLst/>
              <a:cxnLst/>
              <a:rect l="l" t="t" r="r" b="b"/>
              <a:pathLst>
                <a:path w="7639050" h="781050">
                  <a:moveTo>
                    <a:pt x="7639050" y="0"/>
                  </a:moveTo>
                  <a:lnTo>
                    <a:pt x="0" y="0"/>
                  </a:lnTo>
                  <a:lnTo>
                    <a:pt x="0" y="781050"/>
                  </a:lnTo>
                  <a:lnTo>
                    <a:pt x="7639050" y="781050"/>
                  </a:lnTo>
                  <a:lnTo>
                    <a:pt x="76390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43200" y="1790700"/>
              <a:ext cx="7639050" cy="781050"/>
            </a:xfrm>
            <a:custGeom>
              <a:avLst/>
              <a:gdLst/>
              <a:ahLst/>
              <a:cxnLst/>
              <a:rect l="l" t="t" r="r" b="b"/>
              <a:pathLst>
                <a:path w="7639050" h="781050">
                  <a:moveTo>
                    <a:pt x="0" y="781050"/>
                  </a:moveTo>
                  <a:lnTo>
                    <a:pt x="7639050" y="781050"/>
                  </a:lnTo>
                  <a:lnTo>
                    <a:pt x="7639050" y="0"/>
                  </a:lnTo>
                  <a:lnTo>
                    <a:pt x="0" y="0"/>
                  </a:lnTo>
                  <a:lnTo>
                    <a:pt x="0" y="781050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60094" y="5139944"/>
            <a:ext cx="201676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130" dirty="0">
                <a:solidFill>
                  <a:srgbClr val="FFFFFF"/>
                </a:solidFill>
                <a:latin typeface="Trebuchet MS"/>
                <a:cs typeface="Trebuchet MS"/>
              </a:rPr>
              <a:t>Mutual</a:t>
            </a:r>
            <a:r>
              <a:rPr sz="2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Trebuchet MS"/>
                <a:cs typeface="Trebuchet MS"/>
              </a:rPr>
              <a:t>Fund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81785" y="2680906"/>
            <a:ext cx="1141095" cy="22885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25"/>
              </a:spcBef>
            </a:pP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Silver</a:t>
            </a:r>
            <a:endParaRPr sz="2600">
              <a:latin typeface="Trebuchet MS"/>
              <a:cs typeface="Trebuchet MS"/>
            </a:endParaRPr>
          </a:p>
          <a:p>
            <a:pPr marL="12700" marR="14604" indent="305435">
              <a:lnSpc>
                <a:spcPct val="149400"/>
              </a:lnSpc>
              <a:spcBef>
                <a:spcPts val="735"/>
              </a:spcBef>
            </a:pPr>
            <a:r>
              <a:rPr sz="2600" spc="200" dirty="0">
                <a:solidFill>
                  <a:srgbClr val="FFFFFF"/>
                </a:solidFill>
                <a:latin typeface="Trebuchet MS"/>
                <a:cs typeface="Trebuchet MS"/>
              </a:rPr>
              <a:t>Gold 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Sensex</a:t>
            </a:r>
            <a:endParaRPr sz="2600">
              <a:latin typeface="Trebuchet MS"/>
              <a:cs typeface="Trebuchet MS"/>
            </a:endParaRPr>
          </a:p>
          <a:p>
            <a:pPr marL="414655">
              <a:lnSpc>
                <a:spcPct val="100000"/>
              </a:lnSpc>
              <a:spcBef>
                <a:spcPts val="1490"/>
              </a:spcBef>
            </a:pP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Nifty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11249" y="1973961"/>
            <a:ext cx="113919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150" dirty="0">
                <a:solidFill>
                  <a:srgbClr val="FFFFFF"/>
                </a:solidFill>
                <a:latin typeface="Trebuchet MS"/>
                <a:cs typeface="Trebuchet MS"/>
              </a:rPr>
              <a:t>Crypto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15614" y="5196585"/>
            <a:ext cx="42227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-365" dirty="0">
                <a:solidFill>
                  <a:srgbClr val="FFFF00"/>
                </a:solidFill>
                <a:latin typeface="Arial MT"/>
                <a:cs typeface="Arial MT"/>
              </a:rPr>
              <a:t>8%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8957" y="5558994"/>
            <a:ext cx="3012440" cy="112331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90"/>
              </a:spcBef>
              <a:tabLst>
                <a:tab pos="2361565" algn="l"/>
              </a:tabLst>
            </a:pP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Fixed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FFFFFF"/>
                </a:solidFill>
                <a:latin typeface="Trebuchet MS"/>
                <a:cs typeface="Trebuchet MS"/>
              </a:rPr>
              <a:t>Deposit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900" spc="-434" baseline="-4273" dirty="0">
                <a:solidFill>
                  <a:srgbClr val="FFFF00"/>
                </a:solidFill>
                <a:latin typeface="Arial MT"/>
                <a:cs typeface="Arial MT"/>
              </a:rPr>
              <a:t>6.1%</a:t>
            </a:r>
            <a:endParaRPr sz="3900" baseline="-4273">
              <a:latin typeface="Arial MT"/>
              <a:cs typeface="Arial MT"/>
            </a:endParaRPr>
          </a:p>
          <a:p>
            <a:pPr marL="419734">
              <a:lnSpc>
                <a:spcPct val="100000"/>
              </a:lnSpc>
              <a:spcBef>
                <a:spcPts val="1205"/>
              </a:spcBef>
            </a:pPr>
            <a:r>
              <a:rPr sz="2600" spc="135" dirty="0">
                <a:solidFill>
                  <a:srgbClr val="FFFFFF"/>
                </a:solidFill>
                <a:latin typeface="Trebuchet MS"/>
                <a:cs typeface="Trebuchet MS"/>
              </a:rPr>
              <a:t>Real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rebuchet MS"/>
                <a:cs typeface="Trebuchet MS"/>
              </a:rPr>
              <a:t>Estate</a:t>
            </a:r>
            <a:r>
              <a:rPr sz="2600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434" baseline="-7478" dirty="0">
                <a:solidFill>
                  <a:srgbClr val="FFFF00"/>
                </a:solidFill>
                <a:latin typeface="Arial MT"/>
                <a:cs typeface="Arial MT"/>
              </a:rPr>
              <a:t>1.6%</a:t>
            </a:r>
            <a:endParaRPr sz="3900" baseline="-7478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47364" y="4568761"/>
            <a:ext cx="80264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14.6%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92830" y="3990022"/>
            <a:ext cx="80264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15.5%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26435" y="3387979"/>
            <a:ext cx="80264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27.7%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65500" y="2736913"/>
            <a:ext cx="80264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45.4%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66069" y="1939861"/>
            <a:ext cx="95504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475.5%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658163" y="3254628"/>
            <a:ext cx="4516755" cy="3603625"/>
            <a:chOff x="7658163" y="3254628"/>
            <a:chExt cx="4516755" cy="3603625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2100" y="6162674"/>
              <a:ext cx="985837" cy="6953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248775" y="6191249"/>
              <a:ext cx="857250" cy="619125"/>
            </a:xfrm>
            <a:custGeom>
              <a:avLst/>
              <a:gdLst/>
              <a:ahLst/>
              <a:cxnLst/>
              <a:rect l="l" t="t" r="r" b="b"/>
              <a:pathLst>
                <a:path w="857250" h="619125">
                  <a:moveTo>
                    <a:pt x="857250" y="0"/>
                  </a:moveTo>
                  <a:lnTo>
                    <a:pt x="0" y="0"/>
                  </a:lnTo>
                  <a:lnTo>
                    <a:pt x="164465" y="605610"/>
                  </a:lnTo>
                  <a:lnTo>
                    <a:pt x="219096" y="611323"/>
                  </a:lnTo>
                  <a:lnTo>
                    <a:pt x="272969" y="615361"/>
                  </a:lnTo>
                  <a:lnTo>
                    <a:pt x="326220" y="617874"/>
                  </a:lnTo>
                  <a:lnTo>
                    <a:pt x="378981" y="619017"/>
                  </a:lnTo>
                  <a:lnTo>
                    <a:pt x="431387" y="618941"/>
                  </a:lnTo>
                  <a:lnTo>
                    <a:pt x="483572" y="617799"/>
                  </a:lnTo>
                  <a:lnTo>
                    <a:pt x="535670" y="615742"/>
                  </a:lnTo>
                  <a:lnTo>
                    <a:pt x="587815" y="612924"/>
                  </a:lnTo>
                  <a:lnTo>
                    <a:pt x="640142" y="609496"/>
                  </a:lnTo>
                  <a:lnTo>
                    <a:pt x="692784" y="60561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7605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8275" y="5991224"/>
              <a:ext cx="1223962" cy="3667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6785" y="3254628"/>
              <a:ext cx="3592576" cy="30031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72451" y="5872162"/>
              <a:ext cx="4488180" cy="19685"/>
            </a:xfrm>
            <a:custGeom>
              <a:avLst/>
              <a:gdLst/>
              <a:ahLst/>
              <a:cxnLst/>
              <a:rect l="l" t="t" r="r" b="b"/>
              <a:pathLst>
                <a:path w="4488180" h="19685">
                  <a:moveTo>
                    <a:pt x="0" y="19570"/>
                  </a:moveTo>
                  <a:lnTo>
                    <a:pt x="1887474" y="19050"/>
                  </a:lnTo>
                </a:path>
                <a:path w="4488180" h="19685">
                  <a:moveTo>
                    <a:pt x="2238375" y="14046"/>
                  </a:moveTo>
                  <a:lnTo>
                    <a:pt x="4488053" y="0"/>
                  </a:lnTo>
                </a:path>
              </a:pathLst>
            </a:custGeom>
            <a:ln w="28575">
              <a:solidFill>
                <a:srgbClr val="F99C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1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257665" algn="l"/>
              </a:tabLst>
            </a:pPr>
            <a:r>
              <a:rPr sz="3200" spc="229" dirty="0">
                <a:solidFill>
                  <a:srgbClr val="00EA6A"/>
                </a:solidFill>
                <a:latin typeface="Trebuchet MS"/>
                <a:cs typeface="Trebuchet MS"/>
              </a:rPr>
              <a:t>Most</a:t>
            </a:r>
            <a:r>
              <a:rPr sz="3200" spc="-190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EA6A"/>
                </a:solidFill>
                <a:latin typeface="Trebuchet MS"/>
                <a:cs typeface="Trebuchet MS"/>
              </a:rPr>
              <a:t>Profitable</a:t>
            </a:r>
            <a:r>
              <a:rPr sz="3200" spc="-55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rgbClr val="00EA6A"/>
                </a:solidFill>
                <a:latin typeface="Trebuchet MS"/>
                <a:cs typeface="Trebuchet MS"/>
              </a:rPr>
              <a:t>Investments</a:t>
            </a:r>
            <a:r>
              <a:rPr sz="3200" spc="-204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rgbClr val="00EA6A"/>
                </a:solidFill>
                <a:latin typeface="Trebuchet MS"/>
                <a:cs typeface="Trebuchet MS"/>
              </a:rPr>
              <a:t>of</a:t>
            </a:r>
            <a:r>
              <a:rPr sz="3200" spc="-25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100" dirty="0">
                <a:solidFill>
                  <a:srgbClr val="00EA6A"/>
                </a:solidFill>
                <a:latin typeface="Trebuchet MS"/>
                <a:cs typeface="Trebuchet MS"/>
              </a:rPr>
              <a:t>2020</a:t>
            </a:r>
            <a:r>
              <a:rPr sz="3200" spc="50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430" dirty="0">
                <a:solidFill>
                  <a:srgbClr val="00EA6A"/>
                </a:solidFill>
                <a:latin typeface="Trebuchet MS"/>
                <a:cs typeface="Trebuchet MS"/>
              </a:rPr>
              <a:t>–</a:t>
            </a:r>
            <a:r>
              <a:rPr sz="3200" spc="-20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200" spc="160" dirty="0">
                <a:solidFill>
                  <a:srgbClr val="FFFFFF"/>
                </a:solidFill>
                <a:latin typeface="Trebuchet MS"/>
                <a:cs typeface="Trebuchet MS"/>
              </a:rPr>
              <a:t>TODAY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89554" y="1360106"/>
            <a:ext cx="1980564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8201B"/>
                </a:solidFill>
                <a:latin typeface="Trebuchet MS"/>
                <a:cs typeface="Trebuchet MS"/>
              </a:rPr>
              <a:t>YTD</a:t>
            </a:r>
            <a:r>
              <a:rPr sz="2100" spc="-40" dirty="0">
                <a:solidFill>
                  <a:srgbClr val="F8201B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8201B"/>
                </a:solidFill>
                <a:latin typeface="Trebuchet MS"/>
                <a:cs typeface="Trebuchet MS"/>
              </a:rPr>
              <a:t>Returns</a:t>
            </a:r>
            <a:r>
              <a:rPr sz="2100" spc="40" dirty="0">
                <a:solidFill>
                  <a:srgbClr val="F8201B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F8201B"/>
                </a:solidFill>
                <a:latin typeface="Trebuchet MS"/>
                <a:cs typeface="Trebuchet MS"/>
              </a:rPr>
              <a:t>(%)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01400" y="104775"/>
            <a:ext cx="7810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1953" y="5491929"/>
            <a:ext cx="1753870" cy="6978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BILL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GATES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550" spc="90" dirty="0">
                <a:solidFill>
                  <a:srgbClr val="FFFF00"/>
                </a:solidFill>
                <a:latin typeface="Trebuchet MS"/>
                <a:cs typeface="Trebuchet MS"/>
              </a:rPr>
              <a:t>MICROSOFT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4755" y="2091372"/>
            <a:ext cx="2930525" cy="581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AMITAB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95" dirty="0">
                <a:solidFill>
                  <a:srgbClr val="FFFFFF"/>
                </a:solidFill>
                <a:latin typeface="Trebuchet MS"/>
                <a:cs typeface="Trebuchet MS"/>
              </a:rPr>
              <a:t>BACHCHAN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550" spc="105" dirty="0">
                <a:solidFill>
                  <a:srgbClr val="FFFF00"/>
                </a:solidFill>
                <a:latin typeface="Trebuchet MS"/>
                <a:cs typeface="Trebuchet MS"/>
              </a:rPr>
              <a:t>ACTOR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9950" y="5134038"/>
            <a:ext cx="1633601" cy="15763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43593" y="5601017"/>
            <a:ext cx="2045970" cy="580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JOHN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DAVID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550" spc="175" dirty="0">
                <a:solidFill>
                  <a:srgbClr val="FFFF00"/>
                </a:solidFill>
                <a:latin typeface="Trebuchet MS"/>
                <a:cs typeface="Trebuchet MS"/>
              </a:rPr>
              <a:t>McFee</a:t>
            </a:r>
            <a:r>
              <a:rPr sz="1550" spc="2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FFFF00"/>
                </a:solidFill>
                <a:latin typeface="Trebuchet MS"/>
                <a:cs typeface="Trebuchet MS"/>
              </a:rPr>
              <a:t>ANTIVIRUS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2125" y="3305175"/>
            <a:ext cx="1643126" cy="15858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94709" y="3849687"/>
            <a:ext cx="2873375" cy="580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RICHARD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Trebuchet MS"/>
                <a:cs typeface="Trebuchet MS"/>
              </a:rPr>
              <a:t>BRANSON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550" spc="100" dirty="0">
                <a:solidFill>
                  <a:srgbClr val="FFFF00"/>
                </a:solidFill>
                <a:latin typeface="Trebuchet MS"/>
                <a:cs typeface="Trebuchet MS"/>
              </a:rPr>
              <a:t>VIRGIN</a:t>
            </a:r>
            <a:r>
              <a:rPr sz="1550" spc="2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spc="114" dirty="0">
                <a:solidFill>
                  <a:srgbClr val="FFFF00"/>
                </a:solidFill>
                <a:latin typeface="Trebuchet MS"/>
                <a:cs typeface="Trebuchet MS"/>
              </a:rPr>
              <a:t>GROUP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4280" y="3904678"/>
            <a:ext cx="2320290" cy="580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Mr.VIKRAM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PANDIT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550" dirty="0">
                <a:solidFill>
                  <a:srgbClr val="FFFF00"/>
                </a:solidFill>
                <a:latin typeface="Trebuchet MS"/>
                <a:cs typeface="Trebuchet MS"/>
              </a:rPr>
              <a:t>Ex</a:t>
            </a:r>
            <a:r>
              <a:rPr sz="1550" spc="-3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FFFF00"/>
                </a:solidFill>
                <a:latin typeface="Trebuchet MS"/>
                <a:cs typeface="Trebuchet MS"/>
              </a:rPr>
              <a:t>CITY</a:t>
            </a:r>
            <a:r>
              <a:rPr sz="1550" spc="9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spc="135" dirty="0">
                <a:solidFill>
                  <a:srgbClr val="FFFF00"/>
                </a:solidFill>
                <a:latin typeface="Trebuchet MS"/>
                <a:cs typeface="Trebuchet MS"/>
              </a:rPr>
              <a:t>GROUP</a:t>
            </a:r>
            <a:r>
              <a:rPr sz="1550" spc="17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spc="190" dirty="0">
                <a:solidFill>
                  <a:srgbClr val="FFFF00"/>
                </a:solidFill>
                <a:latin typeface="Trebuchet MS"/>
                <a:cs typeface="Trebuchet MS"/>
              </a:rPr>
              <a:t>CEO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9950" y="3371850"/>
            <a:ext cx="1614424" cy="15763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8962" y="139064"/>
            <a:ext cx="6844030" cy="846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335" dirty="0">
                <a:solidFill>
                  <a:srgbClr val="FFFFFF"/>
                </a:solidFill>
                <a:latin typeface="Trebuchet MS"/>
                <a:cs typeface="Trebuchet MS"/>
              </a:rPr>
              <a:t>GOOGLE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Trebuchet MS"/>
                <a:cs typeface="Trebuchet MS"/>
              </a:rPr>
              <a:t>SAYS…</a:t>
            </a:r>
            <a:endParaRPr sz="2750">
              <a:latin typeface="Trebuchet MS"/>
              <a:cs typeface="Trebuchet MS"/>
            </a:endParaRPr>
          </a:p>
          <a:p>
            <a:pPr marL="2481580">
              <a:lnSpc>
                <a:spcPct val="100000"/>
              </a:lnSpc>
              <a:spcBef>
                <a:spcPts val="5"/>
              </a:spcBef>
              <a:tabLst>
                <a:tab pos="4704080" algn="l"/>
              </a:tabLst>
            </a:pPr>
            <a:r>
              <a:rPr sz="2600" spc="40" dirty="0">
                <a:solidFill>
                  <a:srgbClr val="FFFF00"/>
                </a:solidFill>
                <a:latin typeface="Trebuchet MS"/>
                <a:cs typeface="Trebuchet MS"/>
              </a:rPr>
              <a:t>BILLIONAIRES</a:t>
            </a:r>
            <a:r>
              <a:rPr sz="2600" dirty="0">
                <a:solidFill>
                  <a:srgbClr val="FFFF00"/>
                </a:solidFill>
                <a:latin typeface="Trebuchet MS"/>
                <a:cs typeface="Trebuchet MS"/>
              </a:rPr>
              <a:t>	</a:t>
            </a:r>
            <a:r>
              <a:rPr sz="2600" spc="75" dirty="0">
                <a:solidFill>
                  <a:srgbClr val="FFFF00"/>
                </a:solidFill>
                <a:latin typeface="Trebuchet MS"/>
                <a:cs typeface="Trebuchet MS"/>
              </a:rPr>
              <a:t>IN</a:t>
            </a:r>
            <a:r>
              <a:rPr sz="2600" spc="-8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FFFF00"/>
                </a:solidFill>
                <a:latin typeface="Trebuchet MS"/>
                <a:cs typeface="Trebuchet MS"/>
              </a:rPr>
              <a:t>CRYPTO</a:t>
            </a:r>
            <a:r>
              <a:rPr sz="2600" spc="-5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655" dirty="0">
                <a:solidFill>
                  <a:srgbClr val="FFFF00"/>
                </a:solidFill>
                <a:latin typeface="Trebuchet MS"/>
                <a:cs typeface="Trebuchet MS"/>
              </a:rPr>
              <a:t>…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8534" y="1961385"/>
            <a:ext cx="1951355" cy="69659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RATAN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endParaRPr sz="2000">
              <a:latin typeface="Trebuchet MS"/>
              <a:cs typeface="Trebuchet MS"/>
            </a:endParaRPr>
          </a:p>
          <a:p>
            <a:pPr marR="6350" algn="ctr">
              <a:lnSpc>
                <a:spcPct val="100000"/>
              </a:lnSpc>
              <a:spcBef>
                <a:spcPts val="450"/>
              </a:spcBef>
            </a:pPr>
            <a:r>
              <a:rPr sz="1550" spc="-20" dirty="0">
                <a:solidFill>
                  <a:srgbClr val="FFFF00"/>
                </a:solidFill>
                <a:latin typeface="Trebuchet MS"/>
                <a:cs typeface="Trebuchet MS"/>
              </a:rPr>
              <a:t>TATA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2125" y="1590675"/>
            <a:ext cx="1623949" cy="15858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25" y="133286"/>
            <a:ext cx="5710301" cy="8905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7330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130"/>
              </a:spcBef>
            </a:pPr>
            <a:r>
              <a:rPr sz="3050" spc="114" dirty="0">
                <a:solidFill>
                  <a:srgbClr val="FFFF00"/>
                </a:solidFill>
                <a:latin typeface="Times New Roman"/>
                <a:cs typeface="Times New Roman"/>
              </a:rPr>
              <a:t>WHY</a:t>
            </a:r>
            <a:r>
              <a:rPr sz="3050" spc="16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3050" dirty="0">
                <a:solidFill>
                  <a:srgbClr val="FFFF00"/>
                </a:solidFill>
                <a:latin typeface="Times New Roman"/>
                <a:cs typeface="Times New Roman"/>
              </a:rPr>
              <a:t>CRYPTO</a:t>
            </a:r>
            <a:r>
              <a:rPr sz="3050" spc="25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3050" dirty="0">
                <a:solidFill>
                  <a:srgbClr val="FFFF00"/>
                </a:solidFill>
                <a:latin typeface="Times New Roman"/>
                <a:cs typeface="Times New Roman"/>
              </a:rPr>
              <a:t>HAS</a:t>
            </a:r>
            <a:r>
              <a:rPr sz="3050" spc="5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3050" spc="55" dirty="0">
                <a:solidFill>
                  <a:srgbClr val="FFFF00"/>
                </a:solidFill>
                <a:latin typeface="Times New Roman"/>
                <a:cs typeface="Times New Roman"/>
              </a:rPr>
              <a:t>COME</a:t>
            </a:r>
            <a:r>
              <a:rPr sz="3050" spc="17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3050" spc="-50" dirty="0">
                <a:solidFill>
                  <a:srgbClr val="FFFF00"/>
                </a:solidFill>
                <a:latin typeface="Times New Roman"/>
                <a:cs typeface="Times New Roman"/>
              </a:rPr>
              <a:t>?</a:t>
            </a:r>
            <a:endParaRPr sz="30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9575" y="1800161"/>
            <a:ext cx="4919980" cy="1567180"/>
            <a:chOff x="409575" y="1800161"/>
            <a:chExt cx="4919980" cy="15671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850" y="1828736"/>
              <a:ext cx="1442974" cy="7762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400" y="1828736"/>
              <a:ext cx="585787" cy="7762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0825" y="1866836"/>
              <a:ext cx="2090801" cy="785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1025" y="1866836"/>
              <a:ext cx="604837" cy="785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0" y="1800161"/>
              <a:ext cx="757237" cy="8905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575" y="2590736"/>
              <a:ext cx="1652651" cy="7762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675" y="2590736"/>
              <a:ext cx="642937" cy="776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7850" y="2590736"/>
              <a:ext cx="1271524" cy="77628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99757" y="1812036"/>
            <a:ext cx="2134235" cy="1310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05"/>
              </a:spcBef>
              <a:tabLst>
                <a:tab pos="1275080" algn="l"/>
              </a:tabLst>
            </a:pPr>
            <a:r>
              <a:rPr sz="2600" spc="145" dirty="0">
                <a:solidFill>
                  <a:srgbClr val="FFFFFF"/>
                </a:solidFill>
                <a:latin typeface="Trebuchet MS"/>
                <a:cs typeface="Trebuchet MS"/>
              </a:rPr>
              <a:t>INDIA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400" spc="-2504" baseline="-7716" dirty="0">
                <a:solidFill>
                  <a:srgbClr val="FFFFFF"/>
                </a:solidFill>
                <a:latin typeface="Arial MT"/>
                <a:cs typeface="Arial MT"/>
              </a:rPr>
              <a:t>₹</a:t>
            </a:r>
            <a:endParaRPr sz="5400" baseline="-7716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665"/>
              </a:spcBef>
            </a:pPr>
            <a:r>
              <a:rPr sz="2600" spc="210" dirty="0">
                <a:solidFill>
                  <a:srgbClr val="FFFFFF"/>
                </a:solidFill>
                <a:latin typeface="Trebuchet MS"/>
                <a:cs typeface="Trebuchet MS"/>
              </a:rPr>
              <a:t>JAPAN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6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Trebuchet MS"/>
                <a:cs typeface="Trebuchet MS"/>
              </a:rPr>
              <a:t>YEN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90825" y="2571686"/>
            <a:ext cx="2910205" cy="776605"/>
            <a:chOff x="2790825" y="2571686"/>
            <a:chExt cx="2910205" cy="77660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0825" y="2571686"/>
              <a:ext cx="1623949" cy="7762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3350" y="2571686"/>
              <a:ext cx="585787" cy="7762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3375" y="2571686"/>
              <a:ext cx="1557274" cy="77628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001645" y="1927605"/>
            <a:ext cx="2265045" cy="1177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5"/>
              </a:spcBef>
            </a:pPr>
            <a:r>
              <a:rPr sz="2600" spc="235" dirty="0">
                <a:solidFill>
                  <a:srgbClr val="FFFFFF"/>
                </a:solidFill>
                <a:latin typeface="Trebuchet MS"/>
                <a:cs typeface="Trebuchet MS"/>
              </a:rPr>
              <a:t>AMERICA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35"/>
              </a:spcBef>
            </a:pPr>
            <a:r>
              <a:rPr sz="2600" spc="229" dirty="0">
                <a:solidFill>
                  <a:srgbClr val="FFFFFF"/>
                </a:solidFill>
                <a:latin typeface="Trebuchet MS"/>
                <a:cs typeface="Trebuchet MS"/>
              </a:rPr>
              <a:t>CHINA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Trebuchet MS"/>
                <a:cs typeface="Trebuchet MS"/>
              </a:rPr>
              <a:t>YUAN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4375" y="1990598"/>
            <a:ext cx="4700905" cy="1995805"/>
            <a:chOff x="714375" y="1990598"/>
            <a:chExt cx="4700905" cy="199580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5425" y="1990598"/>
              <a:ext cx="109537" cy="18145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357876" y="2014601"/>
              <a:ext cx="7620" cy="1719580"/>
            </a:xfrm>
            <a:custGeom>
              <a:avLst/>
              <a:gdLst/>
              <a:ahLst/>
              <a:cxnLst/>
              <a:rect l="l" t="t" r="r" b="b"/>
              <a:pathLst>
                <a:path w="7620" h="1719579">
                  <a:moveTo>
                    <a:pt x="0" y="0"/>
                  </a:moveTo>
                  <a:lnTo>
                    <a:pt x="7238" y="171919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375" y="3219386"/>
              <a:ext cx="2043176" cy="7667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86000" y="3219386"/>
              <a:ext cx="642937" cy="7667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43175" y="3219386"/>
              <a:ext cx="2700401" cy="76676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23925" y="3322320"/>
            <a:ext cx="390080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80" dirty="0">
                <a:solidFill>
                  <a:srgbClr val="FFFF00"/>
                </a:solidFill>
                <a:latin typeface="Trebuchet MS"/>
                <a:cs typeface="Trebuchet MS"/>
              </a:rPr>
              <a:t>1</a:t>
            </a:r>
            <a:r>
              <a:rPr sz="2600" spc="-6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FFFF00"/>
                </a:solidFill>
                <a:latin typeface="Trebuchet MS"/>
                <a:cs typeface="Trebuchet MS"/>
              </a:rPr>
              <a:t>WORLD</a:t>
            </a:r>
            <a:r>
              <a:rPr sz="2600" spc="3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360" dirty="0">
                <a:solidFill>
                  <a:srgbClr val="FFFF00"/>
                </a:solidFill>
                <a:latin typeface="Trebuchet MS"/>
                <a:cs typeface="Trebuchet MS"/>
              </a:rPr>
              <a:t>–</a:t>
            </a:r>
            <a:r>
              <a:rPr sz="2600" spc="-7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00"/>
                </a:solidFill>
                <a:latin typeface="Trebuchet MS"/>
                <a:cs typeface="Trebuchet MS"/>
              </a:rPr>
              <a:t>1</a:t>
            </a:r>
            <a:r>
              <a:rPr sz="2600" spc="-6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FFFF00"/>
                </a:solidFill>
                <a:latin typeface="Trebuchet MS"/>
                <a:cs typeface="Trebuchet MS"/>
              </a:rPr>
              <a:t>CURRENCY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62750" y="1304861"/>
            <a:ext cx="2357755" cy="805180"/>
            <a:chOff x="6762750" y="1304861"/>
            <a:chExt cx="2357755" cy="805180"/>
          </a:xfrm>
        </p:grpSpPr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62750" y="1304861"/>
              <a:ext cx="2214626" cy="8048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72300" y="1790636"/>
              <a:ext cx="1795526" cy="904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86775" y="1304861"/>
              <a:ext cx="633412" cy="80486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990715" y="1409699"/>
            <a:ext cx="1901189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u="sng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INFLATION</a:t>
            </a:r>
            <a:r>
              <a:rPr sz="2750" u="sng" spc="60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*</a:t>
            </a:r>
            <a:endParaRPr sz="275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09775" y="4248086"/>
            <a:ext cx="5139055" cy="2033905"/>
            <a:chOff x="2009775" y="4248086"/>
            <a:chExt cx="5139055" cy="2033905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28825" y="4248086"/>
              <a:ext cx="1385824" cy="8048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38375" y="4733861"/>
              <a:ext cx="966787" cy="904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24175" y="4248086"/>
              <a:ext cx="804862" cy="8048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09775" y="4743513"/>
              <a:ext cx="1290574" cy="7762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28925" y="4743513"/>
              <a:ext cx="642937" cy="77628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86100" y="4743513"/>
              <a:ext cx="1909826" cy="77628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4375" y="4743513"/>
              <a:ext cx="585787" cy="7762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33925" y="4743513"/>
              <a:ext cx="2414651" cy="7762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6575" y="5505449"/>
              <a:ext cx="2128901" cy="76676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33925" y="5514974"/>
              <a:ext cx="623887" cy="76676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819400" y="1790636"/>
            <a:ext cx="9368155" cy="4977130"/>
            <a:chOff x="2819400" y="1790636"/>
            <a:chExt cx="9368155" cy="4977130"/>
          </a:xfrm>
        </p:grpSpPr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96325" y="1790636"/>
              <a:ext cx="214312" cy="9048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19400" y="1981136"/>
              <a:ext cx="100012" cy="116681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871851" y="2005075"/>
              <a:ext cx="1905" cy="1073150"/>
            </a:xfrm>
            <a:custGeom>
              <a:avLst/>
              <a:gdLst/>
              <a:ahLst/>
              <a:cxnLst/>
              <a:rect l="l" t="t" r="r" b="b"/>
              <a:pathLst>
                <a:path w="1905" h="1073150">
                  <a:moveTo>
                    <a:pt x="1650" y="0"/>
                  </a:moveTo>
                  <a:lnTo>
                    <a:pt x="0" y="107289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43700" y="1923922"/>
              <a:ext cx="1385824" cy="184315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67675" y="1942972"/>
              <a:ext cx="1376299" cy="182410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48950" y="1942972"/>
              <a:ext cx="1538224" cy="18145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63075" y="1933447"/>
              <a:ext cx="1376299" cy="182410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91150" y="1923922"/>
              <a:ext cx="1395349" cy="184315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820275" y="4571936"/>
              <a:ext cx="2195576" cy="21955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048750" y="5867400"/>
              <a:ext cx="1757426" cy="766762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227326" y="4283741"/>
            <a:ext cx="4522470" cy="175704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760"/>
              </a:spcBef>
            </a:pPr>
            <a:r>
              <a:rPr sz="2750" u="sng" spc="-1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NOTE</a:t>
            </a:r>
            <a:r>
              <a:rPr sz="2750" spc="-10" dirty="0">
                <a:solidFill>
                  <a:srgbClr val="FFFF00"/>
                </a:solidFill>
                <a:latin typeface="Trebuchet MS"/>
                <a:cs typeface="Trebuchet MS"/>
              </a:rPr>
              <a:t>:</a:t>
            </a: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1546225" algn="l"/>
              </a:tabLst>
            </a:pPr>
            <a:r>
              <a:rPr sz="3900" spc="82" baseline="2136" dirty="0">
                <a:solidFill>
                  <a:srgbClr val="FFFFFF"/>
                </a:solidFill>
                <a:latin typeface="Trebuchet MS"/>
                <a:cs typeface="Trebuchet MS"/>
              </a:rPr>
              <a:t>2020</a:t>
            </a:r>
            <a:r>
              <a:rPr sz="3900" spc="-97" baseline="21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540" baseline="2136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3900" spc="-112" baseline="21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147" baseline="2136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600" spc="-765" dirty="0">
                <a:solidFill>
                  <a:srgbClr val="FFFFFF"/>
                </a:solidFill>
                <a:latin typeface="Arial MT"/>
                <a:cs typeface="Arial MT"/>
              </a:rPr>
              <a:t>₹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3900" spc="322" baseline="2136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3900" spc="-202" baseline="21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baseline="2136" dirty="0">
                <a:solidFill>
                  <a:srgbClr val="FFFFFF"/>
                </a:solidFill>
                <a:latin typeface="Trebuchet MS"/>
                <a:cs typeface="Trebuchet MS"/>
              </a:rPr>
              <a:t>193/-</a:t>
            </a:r>
            <a:r>
              <a:rPr sz="3900" spc="-142" baseline="21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240" baseline="2136" dirty="0">
                <a:solidFill>
                  <a:srgbClr val="FFFFFF"/>
                </a:solidFill>
                <a:latin typeface="Trebuchet MS"/>
                <a:cs typeface="Trebuchet MS"/>
              </a:rPr>
              <a:t>INDONESIA</a:t>
            </a:r>
            <a:endParaRPr sz="3900" baseline="2136">
              <a:latin typeface="Trebuchet MS"/>
              <a:cs typeface="Trebuchet MS"/>
            </a:endParaRPr>
          </a:p>
          <a:p>
            <a:pPr marL="1073150">
              <a:lnSpc>
                <a:spcPct val="100000"/>
              </a:lnSpc>
              <a:spcBef>
                <a:spcPts val="2790"/>
              </a:spcBef>
              <a:tabLst>
                <a:tab pos="2731135" algn="l"/>
              </a:tabLst>
            </a:pPr>
            <a:r>
              <a:rPr sz="2600" spc="195" dirty="0">
                <a:solidFill>
                  <a:srgbClr val="FFFFFF"/>
                </a:solidFill>
                <a:latin typeface="Trebuchet MS"/>
                <a:cs typeface="Trebuchet MS"/>
              </a:rPr>
              <a:t>SOMALIA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271634" y="5974715"/>
            <a:ext cx="131000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80" dirty="0">
                <a:solidFill>
                  <a:srgbClr val="FFC000"/>
                </a:solidFill>
                <a:latin typeface="Trebuchet MS"/>
                <a:cs typeface="Trebuchet MS"/>
              </a:rPr>
              <a:t>BITCOIN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134600" y="4019486"/>
            <a:ext cx="1948180" cy="833755"/>
            <a:chOff x="10134600" y="4019486"/>
            <a:chExt cx="1948180" cy="833755"/>
          </a:xfrm>
        </p:grpSpPr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134600" y="4019486"/>
              <a:ext cx="1871726" cy="5572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25100" y="4295711"/>
              <a:ext cx="1757426" cy="55721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0291444" y="4111688"/>
            <a:ext cx="1567180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3200" marR="5080" indent="-191135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solidFill>
                  <a:srgbClr val="FFFFCC"/>
                </a:solidFill>
                <a:latin typeface="Trebuchet MS"/>
                <a:cs typeface="Trebuchet MS"/>
              </a:rPr>
              <a:t>Mr.</a:t>
            </a:r>
            <a:r>
              <a:rPr sz="1800" spc="-55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CC"/>
                </a:solidFill>
                <a:latin typeface="Trebuchet MS"/>
                <a:cs typeface="Trebuchet MS"/>
              </a:rPr>
              <a:t>SATHOSHI </a:t>
            </a:r>
            <a:r>
              <a:rPr sz="1800" spc="175" dirty="0">
                <a:solidFill>
                  <a:srgbClr val="FFFFCC"/>
                </a:solidFill>
                <a:latin typeface="Trebuchet MS"/>
                <a:cs typeface="Trebuchet MS"/>
              </a:rPr>
              <a:t>NAKAMOTO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9" name="object 5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753350" y="5553138"/>
            <a:ext cx="1786001" cy="130009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2575" y="1142936"/>
            <a:ext cx="4043426" cy="9001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1909" y="1248155"/>
            <a:ext cx="331470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u="sng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</a:rPr>
              <a:t>BITCOIN</a:t>
            </a:r>
            <a:r>
              <a:rPr sz="3050" u="sng" spc="-35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</a:rPr>
              <a:t> </a:t>
            </a:r>
            <a:r>
              <a:rPr sz="3050" u="sng" spc="-10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</a:rPr>
              <a:t>BIOGRAPHY</a:t>
            </a:r>
            <a:endParaRPr sz="3050"/>
          </a:p>
        </p:txBody>
      </p:sp>
      <p:grpSp>
        <p:nvGrpSpPr>
          <p:cNvPr id="4" name="object 4"/>
          <p:cNvGrpSpPr/>
          <p:nvPr/>
        </p:nvGrpSpPr>
        <p:grpSpPr>
          <a:xfrm>
            <a:off x="4391025" y="1666811"/>
            <a:ext cx="7091680" cy="3281679"/>
            <a:chOff x="4391025" y="1666811"/>
            <a:chExt cx="7091680" cy="32816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0700" y="1666811"/>
              <a:ext cx="3376676" cy="1190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1025" y="1885886"/>
              <a:ext cx="4567301" cy="766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7225" y="3447986"/>
              <a:ext cx="7015226" cy="766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6275" y="4181411"/>
              <a:ext cx="4338701" cy="766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7225" y="2714561"/>
              <a:ext cx="4129151" cy="76676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604003" y="1977008"/>
            <a:ext cx="6584950" cy="27260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3624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MOTHER</a:t>
            </a:r>
            <a:r>
              <a:rPr sz="2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CRYPTO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BITCOIN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6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tabLst>
                <a:tab pos="300672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2008</a:t>
            </a:r>
            <a:endParaRPr sz="26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spcBef>
                <a:spcPts val="2670"/>
              </a:spcBef>
              <a:tabLst>
                <a:tab pos="298767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FOUNDER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65" dirty="0">
                <a:solidFill>
                  <a:srgbClr val="FFFFFF"/>
                </a:solidFill>
                <a:latin typeface="Calibri"/>
                <a:cs typeface="Calibri"/>
              </a:rPr>
              <a:t>Mr.</a:t>
            </a:r>
            <a:r>
              <a:rPr sz="2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SATHOSHI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NAKAMOTO</a:t>
            </a:r>
            <a:endParaRPr sz="2600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  <a:spcBef>
                <a:spcPts val="2645"/>
              </a:spcBef>
              <a:tabLst>
                <a:tab pos="306514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JAPAN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86275" y="2085911"/>
            <a:ext cx="6777355" cy="3681729"/>
            <a:chOff x="4486275" y="2085911"/>
            <a:chExt cx="6777355" cy="3681729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4225" y="2085911"/>
              <a:ext cx="128587" cy="36814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91375" y="2114549"/>
              <a:ext cx="17780" cy="3573145"/>
            </a:xfrm>
            <a:custGeom>
              <a:avLst/>
              <a:gdLst/>
              <a:ahLst/>
              <a:cxnLst/>
              <a:rect l="l" t="t" r="r" b="b"/>
              <a:pathLst>
                <a:path w="17779" h="3573145">
                  <a:moveTo>
                    <a:pt x="0" y="0"/>
                  </a:moveTo>
                  <a:lnTo>
                    <a:pt x="17399" y="3573030"/>
                  </a:lnTo>
                </a:path>
              </a:pathLst>
            </a:custGeom>
            <a:ln w="19050">
              <a:solidFill>
                <a:srgbClr val="B8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6275" y="4838700"/>
              <a:ext cx="6777101" cy="76676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04334" y="4933632"/>
            <a:ext cx="100901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SUPPLY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91475" y="5238750"/>
            <a:ext cx="2662301" cy="76676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618761" y="4933632"/>
            <a:ext cx="3423285" cy="8267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r>
              <a:rPr sz="2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r>
              <a:rPr sz="26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(2.1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CRORES)</a:t>
            </a:r>
            <a:endParaRPr sz="2600">
              <a:latin typeface="Calibri"/>
              <a:cs typeface="Calibri"/>
            </a:endParaRPr>
          </a:p>
          <a:p>
            <a:pPr marR="16510" algn="ctr">
              <a:lnSpc>
                <a:spcPct val="100000"/>
              </a:lnSpc>
              <a:spcBef>
                <a:spcPts val="35"/>
              </a:spcBef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Royalty</a:t>
            </a:r>
            <a:r>
              <a:rPr sz="2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BTC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33976" y="2605151"/>
            <a:ext cx="6407785" cy="2275840"/>
          </a:xfrm>
          <a:custGeom>
            <a:avLst/>
            <a:gdLst/>
            <a:ahLst/>
            <a:cxnLst/>
            <a:rect l="l" t="t" r="r" b="b"/>
            <a:pathLst>
              <a:path w="6407784" h="2275840">
                <a:moveTo>
                  <a:pt x="0" y="0"/>
                </a:moveTo>
                <a:lnTo>
                  <a:pt x="6378956" y="8636"/>
                </a:lnTo>
              </a:path>
              <a:path w="6407784" h="2275840">
                <a:moveTo>
                  <a:pt x="0" y="742950"/>
                </a:moveTo>
                <a:lnTo>
                  <a:pt x="6378956" y="751586"/>
                </a:lnTo>
              </a:path>
              <a:path w="6407784" h="2275840">
                <a:moveTo>
                  <a:pt x="28575" y="1552575"/>
                </a:moveTo>
                <a:lnTo>
                  <a:pt x="6407531" y="1561211"/>
                </a:lnTo>
              </a:path>
              <a:path w="6407784" h="2275840">
                <a:moveTo>
                  <a:pt x="0" y="2266950"/>
                </a:moveTo>
                <a:lnTo>
                  <a:pt x="6378956" y="2275586"/>
                </a:lnTo>
              </a:path>
            </a:pathLst>
          </a:custGeom>
          <a:ln w="9525">
            <a:solidFill>
              <a:srgbClr val="B8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3450" y="2181161"/>
            <a:ext cx="3357626" cy="45387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134725" y="171450"/>
            <a:ext cx="7810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37973"/>
            <a:ext cx="1233487" cy="25765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100" y="266636"/>
            <a:ext cx="5272151" cy="7858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63191" y="364490"/>
            <a:ext cx="473329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dirty="0">
                <a:solidFill>
                  <a:srgbClr val="FFFFFF"/>
                </a:solidFill>
              </a:rPr>
              <a:t>THINGS</a:t>
            </a:r>
            <a:r>
              <a:rPr sz="2600" spc="-145" dirty="0">
                <a:solidFill>
                  <a:srgbClr val="FFFFFF"/>
                </a:solidFill>
              </a:rPr>
              <a:t> </a:t>
            </a:r>
            <a:r>
              <a:rPr sz="2600" dirty="0">
                <a:solidFill>
                  <a:srgbClr val="FFFFFF"/>
                </a:solidFill>
              </a:rPr>
              <a:t>TO</a:t>
            </a:r>
            <a:r>
              <a:rPr sz="2600" spc="5" dirty="0">
                <a:solidFill>
                  <a:srgbClr val="FFFFFF"/>
                </a:solidFill>
              </a:rPr>
              <a:t> </a:t>
            </a:r>
            <a:r>
              <a:rPr sz="2600" dirty="0">
                <a:solidFill>
                  <a:srgbClr val="FFFFFF"/>
                </a:solidFill>
              </a:rPr>
              <a:t>KNOW</a:t>
            </a:r>
            <a:r>
              <a:rPr sz="2600" spc="-70" dirty="0">
                <a:solidFill>
                  <a:srgbClr val="FFFFFF"/>
                </a:solidFill>
              </a:rPr>
              <a:t> </a:t>
            </a:r>
            <a:r>
              <a:rPr sz="2600" dirty="0">
                <a:solidFill>
                  <a:srgbClr val="FFFFFF"/>
                </a:solidFill>
              </a:rPr>
              <a:t>ABOUT</a:t>
            </a:r>
            <a:r>
              <a:rPr sz="2600" spc="-60" dirty="0">
                <a:solidFill>
                  <a:srgbClr val="FFFFFF"/>
                </a:solidFill>
              </a:rPr>
              <a:t> </a:t>
            </a:r>
            <a:r>
              <a:rPr sz="2600" spc="-10" dirty="0">
                <a:solidFill>
                  <a:srgbClr val="FFFFFF"/>
                </a:solidFill>
              </a:rPr>
              <a:t>CRYPTO!</a:t>
            </a:r>
            <a:endParaRPr sz="2600"/>
          </a:p>
        </p:txBody>
      </p:sp>
      <p:grpSp>
        <p:nvGrpSpPr>
          <p:cNvPr id="5" name="object 5"/>
          <p:cNvGrpSpPr/>
          <p:nvPr/>
        </p:nvGrpSpPr>
        <p:grpSpPr>
          <a:xfrm>
            <a:off x="1047750" y="1371536"/>
            <a:ext cx="6786880" cy="1119505"/>
            <a:chOff x="1047750" y="1371536"/>
            <a:chExt cx="6786880" cy="11195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900" y="1838261"/>
              <a:ext cx="6729476" cy="652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750" y="1371536"/>
              <a:ext cx="2709926" cy="7096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38885" y="1332656"/>
            <a:ext cx="6393815" cy="94361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1.What</a:t>
            </a:r>
            <a:r>
              <a:rPr sz="24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r>
              <a:rPr sz="24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61594">
              <a:lnSpc>
                <a:spcPct val="100000"/>
              </a:lnSpc>
              <a:spcBef>
                <a:spcPts val="850"/>
              </a:spcBef>
              <a:tabLst>
                <a:tab pos="4265295" algn="l"/>
              </a:tabLst>
            </a:pP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21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Currency</a:t>
            </a:r>
            <a:r>
              <a:rPr sz="2150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,we</a:t>
            </a:r>
            <a:r>
              <a:rPr sz="21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can’t</a:t>
            </a:r>
            <a:r>
              <a:rPr sz="21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Calibri"/>
                <a:cs typeface="Calibri"/>
              </a:rPr>
              <a:t>feel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	&amp;</a:t>
            </a:r>
            <a:r>
              <a:rPr sz="21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1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alibri"/>
                <a:cs typeface="Calibri"/>
              </a:rPr>
              <a:t>Blockchain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810500" y="1143000"/>
            <a:ext cx="3790950" cy="1666875"/>
            <a:chOff x="7810500" y="1143000"/>
            <a:chExt cx="3790950" cy="16668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3425" y="1390650"/>
              <a:ext cx="400050" cy="1333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9725" y="1381125"/>
              <a:ext cx="400050" cy="1428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6975" y="1400175"/>
              <a:ext cx="400050" cy="1047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2775" y="1428750"/>
              <a:ext cx="552450" cy="1047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7625" y="1524000"/>
              <a:ext cx="123826" cy="600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68025" y="2162175"/>
              <a:ext cx="552450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7925" y="2200275"/>
              <a:ext cx="352425" cy="1428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4000" y="2200275"/>
              <a:ext cx="361950" cy="1428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53425" y="2181225"/>
              <a:ext cx="361950" cy="1428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7200" y="2266950"/>
              <a:ext cx="95250" cy="5429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5500" y="1638300"/>
              <a:ext cx="142875" cy="5619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58150" y="1571625"/>
              <a:ext cx="133350" cy="581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0500" y="1143000"/>
              <a:ext cx="666750" cy="58102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83143" y="1215605"/>
            <a:ext cx="521970" cy="43624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785"/>
              </a:spcBef>
            </a:pPr>
            <a:r>
              <a:rPr sz="1550" b="1" spc="-50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658225" y="1143000"/>
            <a:ext cx="657225" cy="58102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730868" y="1215618"/>
            <a:ext cx="51244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685"/>
              </a:lnSpc>
            </a:pPr>
            <a:r>
              <a:rPr sz="1550" b="1" spc="-50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30868" y="1447029"/>
            <a:ext cx="51244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610"/>
              </a:lnSpc>
            </a:pPr>
            <a:r>
              <a:rPr sz="155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486900" y="1143000"/>
            <a:ext cx="638175" cy="5715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558401" y="1214374"/>
            <a:ext cx="495300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ts val="1680"/>
              </a:lnSpc>
            </a:pPr>
            <a:r>
              <a:rPr sz="1550" b="1" spc="-50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marL="6350" algn="ctr">
              <a:lnSpc>
                <a:spcPts val="1675"/>
              </a:lnSpc>
              <a:spcBef>
                <a:spcPts val="15"/>
              </a:spcBef>
            </a:pPr>
            <a:r>
              <a:rPr sz="1550" b="1" spc="-5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277475" y="1133475"/>
            <a:ext cx="704850" cy="62865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0356088" y="1212024"/>
            <a:ext cx="54800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845"/>
              </a:lnSpc>
            </a:pPr>
            <a:r>
              <a:rPr sz="1550" b="1" spc="-50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6088" y="1463920"/>
            <a:ext cx="54800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730"/>
              </a:lnSpc>
            </a:pPr>
            <a:r>
              <a:rPr sz="1550" b="1" spc="-50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144250" y="1133475"/>
            <a:ext cx="666750" cy="62865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1222863" y="1212024"/>
            <a:ext cx="509905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ts val="1825"/>
              </a:lnSpc>
            </a:pPr>
            <a:r>
              <a:rPr sz="1550" b="1" spc="-50" dirty="0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222863" y="1461380"/>
            <a:ext cx="509905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ts val="1739"/>
              </a:lnSpc>
            </a:pPr>
            <a:r>
              <a:rPr sz="1550" b="1" spc="-5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448800" y="1962150"/>
            <a:ext cx="704850" cy="59055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9522586" y="2036000"/>
            <a:ext cx="557530" cy="44323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235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44150" y="1962150"/>
            <a:ext cx="666750" cy="59055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417936" y="2036000"/>
            <a:ext cx="519430" cy="44323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235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210925" y="1952625"/>
            <a:ext cx="647700" cy="60007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285981" y="2027593"/>
            <a:ext cx="497840" cy="4502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265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658225" y="1962150"/>
            <a:ext cx="647700" cy="5715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8729726" y="2033523"/>
            <a:ext cx="504825" cy="4286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95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829550" y="1971675"/>
            <a:ext cx="628650" cy="581025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902193" y="2044293"/>
            <a:ext cx="483870" cy="43624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240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05725" y="2743200"/>
            <a:ext cx="971550" cy="70485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7793863" y="2831274"/>
            <a:ext cx="795655" cy="52895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955"/>
              </a:spcBef>
            </a:pPr>
            <a:r>
              <a:rPr sz="1800" b="1" spc="-20" dirty="0">
                <a:solidFill>
                  <a:srgbClr val="390C39"/>
                </a:solidFill>
                <a:latin typeface="Arial"/>
                <a:cs typeface="Arial"/>
              </a:rPr>
              <a:t>7.5L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66800" y="2419286"/>
            <a:ext cx="4805680" cy="1043305"/>
            <a:chOff x="1066800" y="2419286"/>
            <a:chExt cx="4805680" cy="1043305"/>
          </a:xfrm>
        </p:grpSpPr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5850" y="2857436"/>
              <a:ext cx="1776476" cy="60483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6800" y="2419286"/>
              <a:ext cx="4805426" cy="70961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256664" y="2497772"/>
            <a:ext cx="4392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2.What</a:t>
            </a:r>
            <a:r>
              <a:rPr sz="2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are</a:t>
            </a:r>
            <a:r>
              <a:rPr sz="24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benefits</a:t>
            </a:r>
            <a:r>
              <a:rPr sz="2400" spc="-1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r>
              <a:rPr sz="24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00125" y="5457825"/>
            <a:ext cx="6463030" cy="1400175"/>
            <a:chOff x="1000125" y="5457825"/>
            <a:chExt cx="6463030" cy="1400175"/>
          </a:xfrm>
        </p:grpSpPr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0125" y="5457825"/>
              <a:ext cx="4614926" cy="70008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28725" y="5886450"/>
              <a:ext cx="6234176" cy="65246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28725" y="6229350"/>
              <a:ext cx="2262251" cy="62865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193482" y="5460358"/>
            <a:ext cx="5992495" cy="12109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3.Why</a:t>
            </a:r>
            <a:r>
              <a:rPr sz="2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we</a:t>
            </a:r>
            <a:r>
              <a:rPr sz="2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need</a:t>
            </a:r>
            <a:r>
              <a:rPr sz="2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know</a:t>
            </a:r>
            <a:r>
              <a:rPr sz="2400" spc="-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r>
              <a:rPr sz="2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232410" marR="5080">
              <a:lnSpc>
                <a:spcPct val="104800"/>
              </a:lnSpc>
              <a:spcBef>
                <a:spcPts val="440"/>
              </a:spcBef>
              <a:tabLst>
                <a:tab pos="775970" algn="l"/>
                <a:tab pos="5134610" algn="l"/>
              </a:tabLst>
            </a:pP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1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ever</a:t>
            </a:r>
            <a:r>
              <a:rPr sz="21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sz="2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coming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150" spc="-10" dirty="0">
                <a:solidFill>
                  <a:srgbClr val="FFFFFF"/>
                </a:solidFill>
                <a:latin typeface="Calibri"/>
                <a:cs typeface="Calibri"/>
              </a:rPr>
              <a:t>suggest </a:t>
            </a:r>
            <a:r>
              <a:rPr sz="2150" spc="-2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	to travel</a:t>
            </a:r>
            <a:r>
              <a:rPr sz="21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181100" y="2847911"/>
            <a:ext cx="5967730" cy="2662555"/>
            <a:chOff x="1181100" y="2847911"/>
            <a:chExt cx="5967730" cy="2662555"/>
          </a:xfrm>
        </p:grpSpPr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95600" y="2857436"/>
              <a:ext cx="2005076" cy="60483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72025" y="2847911"/>
              <a:ext cx="2376551" cy="60483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71775" y="3038474"/>
              <a:ext cx="100012" cy="230035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62500" y="3038474"/>
              <a:ext cx="109537" cy="230987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1100" y="3276536"/>
              <a:ext cx="5824601" cy="9048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00175" y="3209861"/>
              <a:ext cx="928687" cy="64293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95625" y="3238436"/>
              <a:ext cx="1585849" cy="6334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10175" y="3238436"/>
              <a:ext cx="1462024" cy="64293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85875" y="3628961"/>
              <a:ext cx="1262062" cy="6334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8950" y="3638486"/>
              <a:ext cx="1033462" cy="64293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67125" y="3638486"/>
              <a:ext cx="481012" cy="64293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10000" y="3638486"/>
              <a:ext cx="1119187" cy="64293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43500" y="3619436"/>
              <a:ext cx="1652651" cy="64293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04925" y="4048061"/>
              <a:ext cx="1071562" cy="6334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67050" y="4029011"/>
              <a:ext cx="1376299" cy="64293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95900" y="4029011"/>
              <a:ext cx="1195387" cy="6334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23975" y="4429061"/>
              <a:ext cx="1004887" cy="64293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76575" y="4419536"/>
              <a:ext cx="1395349" cy="63341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76850" y="4400486"/>
              <a:ext cx="1309624" cy="64293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85875" y="4867338"/>
              <a:ext cx="1204912" cy="64293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162300" y="4829238"/>
              <a:ext cx="528637" cy="64293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43275" y="4857813"/>
              <a:ext cx="452437" cy="45243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514725" y="4829238"/>
              <a:ext cx="1023937" cy="64293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162550" y="4848288"/>
              <a:ext cx="900112" cy="63341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24525" y="4867338"/>
              <a:ext cx="452437" cy="46196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886450" y="4848288"/>
              <a:ext cx="957262" cy="633412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1162050" y="3667061"/>
            <a:ext cx="5862955" cy="1700530"/>
            <a:chOff x="1162050" y="3667061"/>
            <a:chExt cx="5862955" cy="1700530"/>
          </a:xfrm>
        </p:grpSpPr>
        <p:pic>
          <p:nvPicPr>
            <p:cNvPr id="84" name="object 8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2050" y="3667061"/>
              <a:ext cx="5824601" cy="9048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1100" y="4867211"/>
              <a:ext cx="5824601" cy="9048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00150" y="5276913"/>
              <a:ext cx="5824601" cy="9048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1100" y="4457636"/>
              <a:ext cx="5824601" cy="9048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1100" y="4057586"/>
              <a:ext cx="5824601" cy="90487"/>
            </a:xfrm>
            <a:prstGeom prst="rect">
              <a:avLst/>
            </a:prstGeom>
          </p:spPr>
        </p:pic>
      </p:grpSp>
      <p:graphicFrame>
        <p:nvGraphicFramePr>
          <p:cNvPr id="89" name="object 89"/>
          <p:cNvGraphicFramePr>
            <a:graphicFrameLocks noGrp="1"/>
          </p:cNvGraphicFramePr>
          <p:nvPr/>
        </p:nvGraphicFramePr>
        <p:xfrm>
          <a:off x="1214437" y="3059176"/>
          <a:ext cx="5744210" cy="2220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54610">
                        <a:lnSpc>
                          <a:spcPts val="1510"/>
                        </a:lnSpc>
                      </a:pPr>
                      <a:r>
                        <a:rPr sz="2000" spc="-1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ts val="1510"/>
                        </a:lnSpc>
                      </a:pPr>
                      <a:r>
                        <a:rPr sz="200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FIAT</a:t>
                      </a:r>
                      <a:r>
                        <a:rPr sz="2000" spc="-75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CURRENCY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1460"/>
                        </a:lnSpc>
                      </a:pPr>
                      <a:r>
                        <a:rPr sz="200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CRYPTO</a:t>
                      </a:r>
                      <a:r>
                        <a:rPr sz="2000" spc="-65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CURRENCY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03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1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21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91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Same</a:t>
                      </a:r>
                      <a:r>
                        <a:rPr sz="21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Charges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1428/-</a:t>
                      </a:r>
                      <a:r>
                        <a:rPr sz="21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Lakh)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38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Sms</a:t>
                      </a:r>
                      <a:r>
                        <a:rPr sz="21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Charge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Safety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75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r>
                        <a:rPr sz="21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Risk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80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21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Risk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Decrease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7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Increase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261620">
                        <a:lnSpc>
                          <a:spcPts val="2390"/>
                        </a:lnSpc>
                        <a:spcBef>
                          <a:spcPts val="570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257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100" baseline="23809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rd</a:t>
                      </a:r>
                      <a:r>
                        <a:rPr sz="2100" spc="217" baseline="23809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Party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365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100" baseline="23809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rd</a:t>
                      </a:r>
                      <a:r>
                        <a:rPr sz="2100" spc="209" baseline="23809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Party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0" name="object 9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1210925" y="76200"/>
            <a:ext cx="790575" cy="771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890</Words>
  <Application>Microsoft Office PowerPoint</Application>
  <PresentationFormat>Widescreen</PresentationFormat>
  <Paragraphs>309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Arial Black</vt:lpstr>
      <vt:lpstr>Arial MT</vt:lpstr>
      <vt:lpstr>Calibri</vt:lpstr>
      <vt:lpstr>Corbel</vt:lpstr>
      <vt:lpstr>Georgia</vt:lpstr>
      <vt:lpstr>Roboto</vt:lpstr>
      <vt:lpstr>Tahoma</vt:lpstr>
      <vt:lpstr>Times New Roman</vt:lpstr>
      <vt:lpstr>Trebuchet MS</vt:lpstr>
      <vt:lpstr>Wingdings</vt:lpstr>
      <vt:lpstr>Office Theme</vt:lpstr>
      <vt:lpstr>PowerPoint Presentation</vt:lpstr>
      <vt:lpstr>PREDICTIVE ANALYTICS IS FOR INTELLECTUALS</vt:lpstr>
      <vt:lpstr>EVOLUTION OF MONEY &amp; TECHNOLOGY</vt:lpstr>
      <vt:lpstr>GLOBAL INDUSTRY ANALYST</vt:lpstr>
      <vt:lpstr>Most Profitable Investments of 2020 – BUSINESS TODAY</vt:lpstr>
      <vt:lpstr>GOOGLE SAYS… BILLIONAIRES IN CRYPTO …</vt:lpstr>
      <vt:lpstr>WHY CRYPTO HAS COME ?</vt:lpstr>
      <vt:lpstr>BITCOIN BIOGRAPHY</vt:lpstr>
      <vt:lpstr>THINGS TO KNOW ABOUT CRYPTO!</vt:lpstr>
      <vt:lpstr>Crypto Currency is Legal in the Following Countries.</vt:lpstr>
      <vt:lpstr>Crypto ATMs All Over The Countries</vt:lpstr>
      <vt:lpstr>HOW INDIA SUPPORT CRYPTRO ?</vt:lpstr>
      <vt:lpstr>MSME BLOCKCHAIN FUNCTIONAL &amp; CRYPTO CURRENCY</vt:lpstr>
      <vt:lpstr>Blockchain Implementations in India</vt:lpstr>
      <vt:lpstr>Bitcoin Price</vt:lpstr>
      <vt:lpstr>BELDEX</vt:lpstr>
      <vt:lpstr>BELDEX BIOGRAPHY</vt:lpstr>
      <vt:lpstr>DESCRIPTION</vt:lpstr>
      <vt:lpstr>CRYPTO HISTORY(1LAKH COINS) 2010</vt:lpstr>
      <vt:lpstr>Main Features of Beldex :</vt:lpstr>
      <vt:lpstr>INDIAN EXCHANGES INR to BELDEX</vt:lpstr>
      <vt:lpstr>PowerPoint Presentation</vt:lpstr>
      <vt:lpstr>GLOBAL CRYPľO COMMUNIľY HUB</vt:lpstr>
      <vt:lpstr>FRANCHISE</vt:lpstr>
      <vt:lpstr>for Joining Us…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 M</dc:creator>
  <cp:lastModifiedBy>giri M</cp:lastModifiedBy>
  <cp:revision>1</cp:revision>
  <dcterms:created xsi:type="dcterms:W3CDTF">2024-04-04T12:02:58Z</dcterms:created>
  <dcterms:modified xsi:type="dcterms:W3CDTF">2024-04-04T12:14:27Z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2022-10-13T00:00:00Z</vt:filetime>
  </property>
  <property fmtid="{D5CDD505-2E9C-101B-9397-08002B2CF9AE}" pid="3" name="LastSaved">
    <vt:filetime>2024-04-04T00:00:00Z</vt:filetime>
  </property>
</Properties>
</file>